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fntdata" ContentType="application/x-fontdata"/>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embedTrueTypeFonts="1" saveSubsetFonts="1">
  <p:sldMasterIdLst>
    <p:sldMasterId id="2147483648" r:id="rId1"/>
  </p:sldMasterIdLst>
  <p:notesMasterIdLst>
    <p:notesMasterId r:id="rId14"/>
  </p:notesMasterIdLst>
  <p:handoutMasterIdLst>
    <p:handoutMasterId r:id="rId15"/>
  </p:handoutMasterIdLst>
  <p:sldIdLst>
    <p:sldId id="523" r:id="rId2"/>
    <p:sldId id="1012" r:id="rId3"/>
    <p:sldId id="1003" r:id="rId4"/>
    <p:sldId id="1029" r:id="rId5"/>
    <p:sldId id="1030" r:id="rId6"/>
    <p:sldId id="1013" r:id="rId7"/>
    <p:sldId id="1015" r:id="rId8"/>
    <p:sldId id="1031" r:id="rId9"/>
    <p:sldId id="1021" r:id="rId10"/>
    <p:sldId id="1018" r:id="rId11"/>
    <p:sldId id="1025" r:id="rId12"/>
    <p:sldId id="1032" r:id="rId13"/>
  </p:sldIdLst>
  <p:sldSz cx="9144000" cy="5143500" type="screen16x9"/>
  <p:notesSz cx="6858000" cy="9144000"/>
  <p:embeddedFontLst>
    <p:embeddedFont>
      <p:font typeface="隶书" pitchFamily="49" charset="-122"/>
      <p:regular r:id="rId16"/>
    </p:embeddedFont>
    <p:embeddedFont>
      <p:font typeface="Franklin Gothic Medium" pitchFamily="34" charset="0"/>
      <p:regular r:id="rId17"/>
      <p:italic r:id="rId18"/>
    </p:embeddedFont>
    <p:embeddedFont>
      <p:font typeface="Calibri" pitchFamily="34" charset="0"/>
      <p:regular r:id="rId19"/>
      <p:bold r:id="rId20"/>
      <p:italic r:id="rId21"/>
      <p:boldItalic r:id="rId22"/>
    </p:embeddedFont>
    <p:embeddedFont>
      <p:font typeface="Franklin Gothic Book" pitchFamily="34" charset="0"/>
      <p:regular r:id="rId23"/>
      <p:italic r:id="rId24"/>
    </p:embeddedFont>
    <p:embeddedFont>
      <p:font typeface="黑体" pitchFamily="49" charset="-122"/>
      <p:regular r:id="rId25"/>
    </p:embeddedFont>
    <p:embeddedFont>
      <p:font typeface="汉语拼音" pitchFamily="34" charset="0"/>
      <p:regular r:id="rId26"/>
    </p:embeddedFont>
    <p:embeddedFont>
      <p:font typeface="华文楷体" pitchFamily="2" charset="-122"/>
      <p:regular r:id="rId27"/>
    </p:embeddedFont>
    <p:embeddedFont>
      <p:font typeface="Wingdings 2" pitchFamily="18" charset="2"/>
      <p:regular r:id="rId28"/>
    </p:embeddedFont>
    <p:embeddedFont>
      <p:font typeface="楷体" pitchFamily="49" charset="-122"/>
      <p:regular r:id="rId29"/>
    </p:embeddedFont>
  </p:embeddedFontLst>
  <p:defaultTextStyle>
    <a:defPPr>
      <a:defRPr lang="zh-CN"/>
    </a:defPPr>
    <a:lvl1pPr marL="0" algn="l" defTabSz="685800" rtl="0" eaLnBrk="1" latinLnBrk="0" hangingPunct="1">
      <a:defRPr sz="1400" kern="1200">
        <a:solidFill>
          <a:schemeClr val="tx1"/>
        </a:solidFill>
        <a:latin typeface="+mn-lt"/>
        <a:ea typeface="+mn-ea"/>
        <a:cs typeface="+mn-cs"/>
      </a:defRPr>
    </a:lvl1pPr>
    <a:lvl2pPr marL="342900" algn="l" defTabSz="685800" rtl="0" eaLnBrk="1" latinLnBrk="0" hangingPunct="1">
      <a:defRPr sz="1400" kern="1200">
        <a:solidFill>
          <a:schemeClr val="tx1"/>
        </a:solidFill>
        <a:latin typeface="+mn-lt"/>
        <a:ea typeface="+mn-ea"/>
        <a:cs typeface="+mn-cs"/>
      </a:defRPr>
    </a:lvl2pPr>
    <a:lvl3pPr marL="685800" algn="l" defTabSz="685800" rtl="0" eaLnBrk="1" latinLnBrk="0" hangingPunct="1">
      <a:defRPr sz="1400" kern="1200">
        <a:solidFill>
          <a:schemeClr val="tx1"/>
        </a:solidFill>
        <a:latin typeface="+mn-lt"/>
        <a:ea typeface="+mn-ea"/>
        <a:cs typeface="+mn-cs"/>
      </a:defRPr>
    </a:lvl3pPr>
    <a:lvl4pPr marL="1028700" algn="l" defTabSz="685800" rtl="0" eaLnBrk="1" latinLnBrk="0" hangingPunct="1">
      <a:defRPr sz="1400" kern="1200">
        <a:solidFill>
          <a:schemeClr val="tx1"/>
        </a:solidFill>
        <a:latin typeface="+mn-lt"/>
        <a:ea typeface="+mn-ea"/>
        <a:cs typeface="+mn-cs"/>
      </a:defRPr>
    </a:lvl4pPr>
    <a:lvl5pPr marL="1371600" algn="l" defTabSz="685800" rtl="0" eaLnBrk="1" latinLnBrk="0" hangingPunct="1">
      <a:defRPr sz="1400" kern="1200">
        <a:solidFill>
          <a:schemeClr val="tx1"/>
        </a:solidFill>
        <a:latin typeface="+mn-lt"/>
        <a:ea typeface="+mn-ea"/>
        <a:cs typeface="+mn-cs"/>
      </a:defRPr>
    </a:lvl5pPr>
    <a:lvl6pPr marL="1714500" algn="l" defTabSz="685800" rtl="0" eaLnBrk="1" latinLnBrk="0" hangingPunct="1">
      <a:defRPr sz="1400" kern="1200">
        <a:solidFill>
          <a:schemeClr val="tx1"/>
        </a:solidFill>
        <a:latin typeface="+mn-lt"/>
        <a:ea typeface="+mn-ea"/>
        <a:cs typeface="+mn-cs"/>
      </a:defRPr>
    </a:lvl6pPr>
    <a:lvl7pPr marL="2057400" algn="l" defTabSz="685800" rtl="0" eaLnBrk="1" latinLnBrk="0" hangingPunct="1">
      <a:defRPr sz="1400" kern="1200">
        <a:solidFill>
          <a:schemeClr val="tx1"/>
        </a:solidFill>
        <a:latin typeface="+mn-lt"/>
        <a:ea typeface="+mn-ea"/>
        <a:cs typeface="+mn-cs"/>
      </a:defRPr>
    </a:lvl7pPr>
    <a:lvl8pPr marL="2400300" algn="l" defTabSz="685800" rtl="0" eaLnBrk="1" latinLnBrk="0" hangingPunct="1">
      <a:defRPr sz="1400" kern="1200">
        <a:solidFill>
          <a:schemeClr val="tx1"/>
        </a:solidFill>
        <a:latin typeface="+mn-lt"/>
        <a:ea typeface="+mn-ea"/>
        <a:cs typeface="+mn-cs"/>
      </a:defRPr>
    </a:lvl8pPr>
    <a:lvl9pPr marL="2743200" algn="l" defTabSz="685800" rtl="0" eaLnBrk="1" latinLnBrk="0" hangingPunct="1">
      <a:defRPr sz="14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123" userDrawn="1">
          <p15:clr>
            <a:srgbClr val="A4A3A4"/>
          </p15:clr>
        </p15:guide>
        <p15:guide id="2" pos="5759">
          <p15:clr>
            <a:srgbClr val="A4A3A4"/>
          </p15:clr>
        </p15:guide>
      </p15:sldGuideLst>
    </p:ext>
    <p:ext uri="{2D200454-40CA-4A62-9FC3-DE9A4176ACB9}">
      <p15:notesGuideLst xmlns="" xmlns:p15="http://schemas.microsoft.com/office/powerpoint/2012/main">
        <p15:guide id="1" orient="horz" pos="3076">
          <p15:clr>
            <a:srgbClr val="A4A3A4"/>
          </p15:clr>
        </p15:guide>
        <p15:guide id="2" pos="226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a:srgbClr val="FF0000"/>
    <a:srgbClr val="0066FF"/>
    <a:srgbClr val="A38302"/>
    <a:srgbClr val="FEFCDE"/>
    <a:srgbClr val="00B050"/>
    <a:srgbClr val="FF00FF"/>
    <a:srgbClr val="FFFFFF"/>
    <a:srgbClr val="FF6600"/>
    <a:srgbClr val="D6009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479" autoAdjust="0"/>
    <p:restoredTop sz="94705" autoAdjust="0"/>
  </p:normalViewPr>
  <p:slideViewPr>
    <p:cSldViewPr>
      <p:cViewPr varScale="1">
        <p:scale>
          <a:sx n="113" d="100"/>
          <a:sy n="113" d="100"/>
        </p:scale>
        <p:origin x="-390" y="-90"/>
      </p:cViewPr>
      <p:guideLst>
        <p:guide orient="horz" pos="123"/>
        <p:guide pos="5759"/>
      </p:guideLst>
    </p:cSldViewPr>
  </p:slideViewPr>
  <p:outlineViewPr>
    <p:cViewPr>
      <p:scale>
        <a:sx n="33" d="100"/>
        <a:sy n="33" d="100"/>
      </p:scale>
      <p:origin x="0" y="1122"/>
    </p:cViewPr>
  </p:outlineViewPr>
  <p:notesTextViewPr>
    <p:cViewPr>
      <p:scale>
        <a:sx n="1" d="1"/>
        <a:sy n="1" d="1"/>
      </p:scale>
      <p:origin x="0" y="0"/>
    </p:cViewPr>
  </p:notesTextViewPr>
  <p:sorterViewPr>
    <p:cViewPr>
      <p:scale>
        <a:sx n="66" d="100"/>
        <a:sy n="66" d="100"/>
      </p:scale>
      <p:origin x="0" y="4578"/>
    </p:cViewPr>
  </p:sorterViewPr>
  <p:notesViewPr>
    <p:cSldViewPr>
      <p:cViewPr varScale="1">
        <p:scale>
          <a:sx n="65" d="100"/>
          <a:sy n="65" d="100"/>
        </p:scale>
        <p:origin x="-2502" y="-114"/>
      </p:cViewPr>
      <p:guideLst>
        <p:guide orient="horz" pos="3076"/>
        <p:guide pos="2261"/>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font" Target="fonts/font3.fntdata"/><Relationship Id="rId26" Type="http://schemas.openxmlformats.org/officeDocument/2006/relationships/font" Target="fonts/font11.fntdata"/><Relationship Id="rId3" Type="http://schemas.openxmlformats.org/officeDocument/2006/relationships/slide" Target="slides/slide2.xml"/><Relationship Id="rId21" Type="http://schemas.openxmlformats.org/officeDocument/2006/relationships/font" Target="fonts/font6.fnt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font" Target="fonts/font2.fntdata"/><Relationship Id="rId25" Type="http://schemas.openxmlformats.org/officeDocument/2006/relationships/font" Target="fonts/font10.fntdata"/><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font" Target="fonts/font1.fntdata"/><Relationship Id="rId20" Type="http://schemas.openxmlformats.org/officeDocument/2006/relationships/font" Target="fonts/font5.fntdata"/><Relationship Id="rId29" Type="http://schemas.openxmlformats.org/officeDocument/2006/relationships/font" Target="fonts/font14.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9.fntdata"/><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handoutMaster" Target="handoutMasters/handoutMaster1.xml"/><Relationship Id="rId23" Type="http://schemas.openxmlformats.org/officeDocument/2006/relationships/font" Target="fonts/font8.fntdata"/><Relationship Id="rId28" Type="http://schemas.openxmlformats.org/officeDocument/2006/relationships/font" Target="fonts/font13.fntdata"/><Relationship Id="rId10" Type="http://schemas.openxmlformats.org/officeDocument/2006/relationships/slide" Target="slides/slide9.xml"/><Relationship Id="rId19" Type="http://schemas.openxmlformats.org/officeDocument/2006/relationships/font" Target="fonts/font4.fntdata"/><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 Id="rId22" Type="http://schemas.openxmlformats.org/officeDocument/2006/relationships/font" Target="fonts/font7.fntdata"/><Relationship Id="rId27" Type="http://schemas.openxmlformats.org/officeDocument/2006/relationships/font" Target="fonts/font12.fntdata"/><Relationship Id="rId30"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660C8EF0-063C-4EC8-822D-D4BEE606CB45}" type="datetimeFigureOut">
              <a:rPr lang="zh-CN" altLang="en-US" smtClean="0"/>
              <a:t>2020/11/9</a:t>
            </a:fld>
            <a:endParaRPr lang="zh-CN" altLang="en-US"/>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607F7337-2D4C-4836-9F96-E27918AAD3E1}" type="slidenum">
              <a:rPr lang="zh-CN" altLang="en-US" smtClean="0"/>
              <a:t>‹#›</a:t>
            </a:fld>
            <a:endParaRPr lang="zh-CN" altLang="en-US"/>
          </a:p>
        </p:txBody>
      </p:sp>
    </p:spTree>
    <p:extLst>
      <p:ext uri="{BB962C8B-B14F-4D97-AF65-F5344CB8AC3E}">
        <p14:creationId xmlns:p14="http://schemas.microsoft.com/office/powerpoint/2010/main" val="27636215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FD2E35E-6DB1-4671-AA13-E9173BD066DF}" type="datetimeFigureOut">
              <a:rPr lang="zh-CN" altLang="en-US" smtClean="0"/>
              <a:t>2020/11/9</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E1CD010-A9A3-4117-BFBF-9C1583B3E142}" type="slidenum">
              <a:rPr lang="zh-CN" altLang="en-US" smtClean="0"/>
              <a:t>‹#›</a:t>
            </a:fld>
            <a:endParaRPr lang="zh-CN" altLang="en-US"/>
          </a:p>
        </p:txBody>
      </p:sp>
    </p:spTree>
    <p:extLst>
      <p:ext uri="{BB962C8B-B14F-4D97-AF65-F5344CB8AC3E}">
        <p14:creationId xmlns:p14="http://schemas.microsoft.com/office/powerpoint/2010/main" val="3718381029"/>
      </p:ext>
    </p:extLst>
  </p:cSld>
  <p:clrMap bg1="lt1" tx1="dk1" bg2="lt2" tx2="dk2" accent1="accent1" accent2="accent2" accent3="accent3" accent4="accent4" accent5="accent5" accent6="accent6" hlink="hlink" folHlink="folHlink"/>
  <p:notesStyle>
    <a:lvl1pPr marL="0" algn="l" defTabSz="685800" rtl="0" eaLnBrk="1" latinLnBrk="0" hangingPunct="1">
      <a:defRPr sz="900" kern="1200">
        <a:solidFill>
          <a:schemeClr val="tx1"/>
        </a:solidFill>
        <a:latin typeface="+mn-lt"/>
        <a:ea typeface="+mn-ea"/>
        <a:cs typeface="+mn-cs"/>
      </a:defRPr>
    </a:lvl1pPr>
    <a:lvl2pPr marL="342900" algn="l" defTabSz="685800" rtl="0" eaLnBrk="1" latinLnBrk="0" hangingPunct="1">
      <a:defRPr sz="900" kern="1200">
        <a:solidFill>
          <a:schemeClr val="tx1"/>
        </a:solidFill>
        <a:latin typeface="+mn-lt"/>
        <a:ea typeface="+mn-ea"/>
        <a:cs typeface="+mn-cs"/>
      </a:defRPr>
    </a:lvl2pPr>
    <a:lvl3pPr marL="685800" algn="l" defTabSz="685800" rtl="0" eaLnBrk="1" latinLnBrk="0" hangingPunct="1">
      <a:defRPr sz="900" kern="1200">
        <a:solidFill>
          <a:schemeClr val="tx1"/>
        </a:solidFill>
        <a:latin typeface="+mn-lt"/>
        <a:ea typeface="+mn-ea"/>
        <a:cs typeface="+mn-cs"/>
      </a:defRPr>
    </a:lvl3pPr>
    <a:lvl4pPr marL="1028700" algn="l" defTabSz="685800" rtl="0" eaLnBrk="1" latinLnBrk="0" hangingPunct="1">
      <a:defRPr sz="900" kern="1200">
        <a:solidFill>
          <a:schemeClr val="tx1"/>
        </a:solidFill>
        <a:latin typeface="+mn-lt"/>
        <a:ea typeface="+mn-ea"/>
        <a:cs typeface="+mn-cs"/>
      </a:defRPr>
    </a:lvl4pPr>
    <a:lvl5pPr marL="1371600" algn="l" defTabSz="685800" rtl="0" eaLnBrk="1" latinLnBrk="0" hangingPunct="1">
      <a:defRPr sz="900" kern="1200">
        <a:solidFill>
          <a:schemeClr val="tx1"/>
        </a:solidFill>
        <a:latin typeface="+mn-lt"/>
        <a:ea typeface="+mn-ea"/>
        <a:cs typeface="+mn-cs"/>
      </a:defRPr>
    </a:lvl5pPr>
    <a:lvl6pPr marL="1714500" algn="l" defTabSz="685800" rtl="0" eaLnBrk="1" latinLnBrk="0" hangingPunct="1">
      <a:defRPr sz="900" kern="1200">
        <a:solidFill>
          <a:schemeClr val="tx1"/>
        </a:solidFill>
        <a:latin typeface="+mn-lt"/>
        <a:ea typeface="+mn-ea"/>
        <a:cs typeface="+mn-cs"/>
      </a:defRPr>
    </a:lvl6pPr>
    <a:lvl7pPr marL="2057400" algn="l" defTabSz="685800" rtl="0" eaLnBrk="1" latinLnBrk="0" hangingPunct="1">
      <a:defRPr sz="900" kern="1200">
        <a:solidFill>
          <a:schemeClr val="tx1"/>
        </a:solidFill>
        <a:latin typeface="+mn-lt"/>
        <a:ea typeface="+mn-ea"/>
        <a:cs typeface="+mn-cs"/>
      </a:defRPr>
    </a:lvl7pPr>
    <a:lvl8pPr marL="2400300" algn="l" defTabSz="685800" rtl="0" eaLnBrk="1" latinLnBrk="0" hangingPunct="1">
      <a:defRPr sz="900" kern="1200">
        <a:solidFill>
          <a:schemeClr val="tx1"/>
        </a:solidFill>
        <a:latin typeface="+mn-lt"/>
        <a:ea typeface="+mn-ea"/>
        <a:cs typeface="+mn-cs"/>
      </a:defRPr>
    </a:lvl8pPr>
    <a:lvl9pPr marL="2743200" algn="l" defTabSz="685800" rtl="0" eaLnBrk="1" latinLnBrk="0" hangingPunct="1">
      <a:defRPr sz="9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6C5514D-1C19-4227-9FDB-AE9C2557C608}" type="slidenum">
              <a:rPr lang="zh-CN" altLang="en-US" smtClean="0"/>
              <a:t>1</a:t>
            </a:fld>
            <a:endParaRPr lang="zh-CN" altLang="en-US"/>
          </a:p>
        </p:txBody>
      </p:sp>
    </p:spTree>
    <p:extLst>
      <p:ext uri="{BB962C8B-B14F-4D97-AF65-F5344CB8AC3E}">
        <p14:creationId xmlns:p14="http://schemas.microsoft.com/office/powerpoint/2010/main" val="417271960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9E1CD010-A9A3-4117-BFBF-9C1583B3E142}" type="slidenum">
              <a:rPr lang="zh-CN" altLang="en-US" smtClean="0"/>
              <a:t>3</a:t>
            </a:fld>
            <a:endParaRPr lang="zh-CN" altLang="en-US"/>
          </a:p>
        </p:txBody>
      </p:sp>
    </p:spTree>
    <p:extLst>
      <p:ext uri="{BB962C8B-B14F-4D97-AF65-F5344CB8AC3E}">
        <p14:creationId xmlns:p14="http://schemas.microsoft.com/office/powerpoint/2010/main" val="231975089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9E1CD010-A9A3-4117-BFBF-9C1583B3E142}" type="slidenum">
              <a:rPr lang="zh-CN" altLang="en-US" smtClean="0"/>
              <a:t>4</a:t>
            </a:fld>
            <a:endParaRPr lang="zh-CN" altLang="en-US"/>
          </a:p>
        </p:txBody>
      </p:sp>
    </p:spTree>
    <p:extLst>
      <p:ext uri="{BB962C8B-B14F-4D97-AF65-F5344CB8AC3E}">
        <p14:creationId xmlns:p14="http://schemas.microsoft.com/office/powerpoint/2010/main" val="401737910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9E1CD010-A9A3-4117-BFBF-9C1583B3E142}" type="slidenum">
              <a:rPr lang="zh-CN" altLang="en-US" smtClean="0"/>
              <a:t>5</a:t>
            </a:fld>
            <a:endParaRPr lang="zh-CN" altLang="en-US"/>
          </a:p>
        </p:txBody>
      </p:sp>
    </p:spTree>
    <p:extLst>
      <p:ext uri="{BB962C8B-B14F-4D97-AF65-F5344CB8AC3E}">
        <p14:creationId xmlns:p14="http://schemas.microsoft.com/office/powerpoint/2010/main" val="361302743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标题幻灯片">
    <p:spTree>
      <p:nvGrpSpPr>
        <p:cNvPr id="1" name=""/>
        <p:cNvGrpSpPr/>
        <p:nvPr/>
      </p:nvGrpSpPr>
      <p:grpSpPr>
        <a:xfrm>
          <a:off x="0" y="0"/>
          <a:ext cx="0" cy="0"/>
          <a:chOff x="0" y="0"/>
          <a:chExt cx="0" cy="0"/>
        </a:xfrm>
      </p:grpSpPr>
      <p:sp>
        <p:nvSpPr>
          <p:cNvPr id="7" name="直接连接符 6"/>
          <p:cNvSpPr>
            <a:spLocks noChangeShapeType="1"/>
          </p:cNvSpPr>
          <p:nvPr/>
        </p:nvSpPr>
        <p:spPr bwMode="auto">
          <a:xfrm>
            <a:off x="514350" y="4012427"/>
            <a:ext cx="8629650" cy="1786"/>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9" name="标题 28"/>
          <p:cNvSpPr>
            <a:spLocks noGrp="1"/>
          </p:cNvSpPr>
          <p:nvPr>
            <p:ph type="ctrTitle"/>
          </p:nvPr>
        </p:nvSpPr>
        <p:spPr>
          <a:xfrm>
            <a:off x="381000" y="3640059"/>
            <a:ext cx="8458200" cy="916781"/>
          </a:xfrm>
        </p:spPr>
        <p:txBody>
          <a:bodyPr anchor="t"/>
          <a:lstStyle/>
          <a:p>
            <a:r>
              <a:rPr kumimoji="0" lang="zh-CN" altLang="en-US" smtClean="0"/>
              <a:t>单击此处编辑母版标题样式</a:t>
            </a:r>
            <a:endParaRPr kumimoji="0" lang="en-US"/>
          </a:p>
        </p:txBody>
      </p:sp>
      <p:sp>
        <p:nvSpPr>
          <p:cNvPr id="9" name="副标题 8"/>
          <p:cNvSpPr>
            <a:spLocks noGrp="1"/>
          </p:cNvSpPr>
          <p:nvPr>
            <p:ph type="subTitle" idx="1"/>
          </p:nvPr>
        </p:nvSpPr>
        <p:spPr>
          <a:xfrm>
            <a:off x="381000" y="2914650"/>
            <a:ext cx="8458200" cy="685800"/>
          </a:xfrm>
        </p:spPr>
        <p:txBody>
          <a:bodyPr anchor="b"/>
          <a:lstStyle>
            <a:lvl1pPr marL="0" indent="0" algn="l">
              <a:buNone/>
              <a:defRPr sz="2400">
                <a:solidFill>
                  <a:schemeClr val="tx2">
                    <a:shade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zh-CN" altLang="en-US" smtClean="0"/>
              <a:t>单击此处编辑母版副标题样式</a:t>
            </a:r>
            <a:endParaRPr kumimoji="0" lang="en-US"/>
          </a:p>
        </p:txBody>
      </p:sp>
      <p:sp>
        <p:nvSpPr>
          <p:cNvPr id="16" name="日期占位符 15"/>
          <p:cNvSpPr>
            <a:spLocks noGrp="1"/>
          </p:cNvSpPr>
          <p:nvPr>
            <p:ph type="dt" sz="half" idx="10"/>
          </p:nvPr>
        </p:nvSpPr>
        <p:spPr/>
        <p:txBody>
          <a:bodyPr/>
          <a:lstStyle/>
          <a:p>
            <a:fld id="{74CBEAF9-9E58-4CC8-A6FF-6DD8A58DEEA4}" type="datetimeFigureOut">
              <a:rPr lang="en-US" smtClean="0"/>
              <a:t>11/9/2020</a:t>
            </a:fld>
            <a:endParaRPr lang="en-US"/>
          </a:p>
        </p:txBody>
      </p:sp>
      <p:sp>
        <p:nvSpPr>
          <p:cNvPr id="2" name="页脚占位符 1"/>
          <p:cNvSpPr>
            <a:spLocks noGrp="1"/>
          </p:cNvSpPr>
          <p:nvPr>
            <p:ph type="ftr" sz="quarter" idx="11"/>
          </p:nvPr>
        </p:nvSpPr>
        <p:spPr/>
        <p:txBody>
          <a:bodyPr/>
          <a:lstStyle/>
          <a:p>
            <a:endParaRPr kumimoji="0" lang="en-US"/>
          </a:p>
        </p:txBody>
      </p:sp>
      <p:sp>
        <p:nvSpPr>
          <p:cNvPr id="15" name="灯片编号占位符 14"/>
          <p:cNvSpPr>
            <a:spLocks noGrp="1"/>
          </p:cNvSpPr>
          <p:nvPr>
            <p:ph type="sldNum" sz="quarter" idx="12"/>
          </p:nvPr>
        </p:nvSpPr>
        <p:spPr>
          <a:xfrm>
            <a:off x="8229600" y="4855464"/>
            <a:ext cx="758952" cy="185166"/>
          </a:xfrm>
        </p:spPr>
        <p:txBody>
          <a:bodyPr/>
          <a:lstStyle/>
          <a:p>
            <a:fld id="{CA15C064-DD44-4CAC-873E-2D1F54821676}" type="slidenum">
              <a:rPr kumimoji="0" lang="en-US" smtClean="0"/>
              <a:t>‹#›</a:t>
            </a:fld>
            <a:endParaRPr kumimoji="0" lang="en-US" dirty="0"/>
          </a:p>
        </p:txBody>
      </p:sp>
    </p:spTree>
  </p:cSld>
  <p:clrMapOvr>
    <a:masterClrMapping/>
  </p:clrMapOvr>
  <p:transition spd="slow">
    <p:random/>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0" lang="zh-CN" altLang="en-US" smtClean="0"/>
              <a:t>单击此处编辑母版标题样式</a:t>
            </a:r>
            <a:endParaRPr kumimoji="0" lang="en-US"/>
          </a:p>
        </p:txBody>
      </p:sp>
      <p:sp>
        <p:nvSpPr>
          <p:cNvPr id="3" name="竖排文字占位符 2"/>
          <p:cNvSpPr>
            <a:spLocks noGrp="1"/>
          </p:cNvSpPr>
          <p:nvPr>
            <p:ph type="body" orient="vert" idx="1"/>
          </p:nvPr>
        </p:nvSpPr>
        <p:spPr/>
        <p:txBody>
          <a:bodyPr vert="eaVert"/>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4" name="日期占位符 3"/>
          <p:cNvSpPr>
            <a:spLocks noGrp="1"/>
          </p:cNvSpPr>
          <p:nvPr>
            <p:ph type="dt" sz="half" idx="10"/>
          </p:nvPr>
        </p:nvSpPr>
        <p:spPr/>
        <p:txBody>
          <a:bodyPr/>
          <a:lstStyle/>
          <a:p>
            <a:fld id="{74CBEAF9-9E58-4CC8-A6FF-6DD8A58DEEA4}" type="datetimeFigureOut">
              <a:rPr lang="en-US" smtClean="0"/>
              <a:t>11/9/2020</a:t>
            </a:fld>
            <a:endParaRPr lang="en-US"/>
          </a:p>
        </p:txBody>
      </p:sp>
      <p:sp>
        <p:nvSpPr>
          <p:cNvPr id="5" name="页脚占位符 4"/>
          <p:cNvSpPr>
            <a:spLocks noGrp="1"/>
          </p:cNvSpPr>
          <p:nvPr>
            <p:ph type="ftr" sz="quarter" idx="11"/>
          </p:nvPr>
        </p:nvSpPr>
        <p:spPr/>
        <p:txBody>
          <a:bodyPr/>
          <a:lstStyle/>
          <a:p>
            <a:endParaRPr kumimoji="0" lang="en-US"/>
          </a:p>
        </p:txBody>
      </p:sp>
      <p:sp>
        <p:nvSpPr>
          <p:cNvPr id="6" name="灯片编号占位符 5"/>
          <p:cNvSpPr>
            <a:spLocks noGrp="1"/>
          </p:cNvSpPr>
          <p:nvPr>
            <p:ph type="sldNum" sz="quarter" idx="12"/>
          </p:nvPr>
        </p:nvSpPr>
        <p:spPr/>
        <p:txBody>
          <a:bodyPr/>
          <a:lstStyle/>
          <a:p>
            <a:fld id="{CA15C064-DD44-4CAC-873E-2D1F54821676}" type="slidenum">
              <a:rPr kumimoji="0" lang="en-US" smtClean="0"/>
              <a:t>‹#›</a:t>
            </a:fld>
            <a:endParaRPr kumimoji="0" lang="en-US"/>
          </a:p>
        </p:txBody>
      </p:sp>
    </p:spTree>
  </p:cSld>
  <p:clrMapOvr>
    <a:masterClrMapping/>
  </p:clrMapOvr>
  <p:transition spd="slow">
    <p:random/>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858000" y="411957"/>
            <a:ext cx="1828800" cy="4388644"/>
          </a:xfrm>
        </p:spPr>
        <p:txBody>
          <a:bodyPr vert="eaVert"/>
          <a:lstStyle/>
          <a:p>
            <a:r>
              <a:rPr kumimoji="0" lang="zh-CN" altLang="en-US" smtClean="0"/>
              <a:t>单击此处编辑母版标题样式</a:t>
            </a:r>
            <a:endParaRPr kumimoji="0" lang="en-US"/>
          </a:p>
        </p:txBody>
      </p:sp>
      <p:sp>
        <p:nvSpPr>
          <p:cNvPr id="3" name="竖排文字占位符 2"/>
          <p:cNvSpPr>
            <a:spLocks noGrp="1"/>
          </p:cNvSpPr>
          <p:nvPr>
            <p:ph type="body" orient="vert" idx="1"/>
          </p:nvPr>
        </p:nvSpPr>
        <p:spPr>
          <a:xfrm>
            <a:off x="457200" y="411957"/>
            <a:ext cx="6248400" cy="4388644"/>
          </a:xfrm>
        </p:spPr>
        <p:txBody>
          <a:bodyPr vert="eaVert"/>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4" name="日期占位符 3"/>
          <p:cNvSpPr>
            <a:spLocks noGrp="1"/>
          </p:cNvSpPr>
          <p:nvPr>
            <p:ph type="dt" sz="half" idx="10"/>
          </p:nvPr>
        </p:nvSpPr>
        <p:spPr/>
        <p:txBody>
          <a:bodyPr/>
          <a:lstStyle/>
          <a:p>
            <a:fld id="{74CBEAF9-9E58-4CC8-A6FF-6DD8A58DEEA4}" type="datetimeFigureOut">
              <a:rPr lang="en-US" smtClean="0"/>
              <a:t>11/9/2020</a:t>
            </a:fld>
            <a:endParaRPr lang="en-US"/>
          </a:p>
        </p:txBody>
      </p:sp>
      <p:sp>
        <p:nvSpPr>
          <p:cNvPr id="5" name="页脚占位符 4"/>
          <p:cNvSpPr>
            <a:spLocks noGrp="1"/>
          </p:cNvSpPr>
          <p:nvPr>
            <p:ph type="ftr" sz="quarter" idx="11"/>
          </p:nvPr>
        </p:nvSpPr>
        <p:spPr/>
        <p:txBody>
          <a:bodyPr/>
          <a:lstStyle/>
          <a:p>
            <a:endParaRPr kumimoji="0" lang="en-US"/>
          </a:p>
        </p:txBody>
      </p:sp>
      <p:sp>
        <p:nvSpPr>
          <p:cNvPr id="6" name="灯片编号占位符 5"/>
          <p:cNvSpPr>
            <a:spLocks noGrp="1"/>
          </p:cNvSpPr>
          <p:nvPr>
            <p:ph type="sldNum" sz="quarter" idx="12"/>
          </p:nvPr>
        </p:nvSpPr>
        <p:spPr/>
        <p:txBody>
          <a:bodyPr/>
          <a:lstStyle/>
          <a:p>
            <a:fld id="{CA15C064-DD44-4CAC-873E-2D1F54821676}" type="slidenum">
              <a:rPr kumimoji="0" lang="en-US" smtClean="0"/>
              <a:t>‹#›</a:t>
            </a:fld>
            <a:endParaRPr kumimoji="0" lang="en-US"/>
          </a:p>
        </p:txBody>
      </p:sp>
    </p:spTree>
  </p:cSld>
  <p:clrMapOvr>
    <a:masterClrMapping/>
  </p:clrMapOvr>
  <p:transition spd="slow">
    <p:random/>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cSld name="1_标题幻灯片">
    <p:spTree>
      <p:nvGrpSpPr>
        <p:cNvPr id="1" name=""/>
        <p:cNvGrpSpPr/>
        <p:nvPr/>
      </p:nvGrpSpPr>
      <p:grpSpPr>
        <a:xfrm>
          <a:off x="0" y="0"/>
          <a:ext cx="0" cy="0"/>
          <a:chOff x="0" y="0"/>
          <a:chExt cx="0" cy="0"/>
        </a:xfrm>
      </p:grpSpPr>
    </p:spTree>
  </p:cSld>
  <p:clrMapOvr>
    <a:masterClrMapping/>
  </p:clrMapOvr>
  <p:transition spd="slow" advTm="0">
    <p:fade/>
  </p:transition>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_内页">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_空白">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内页">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2_内页">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3_内页">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2_标题幻灯片">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2" name="标题 21"/>
          <p:cNvSpPr>
            <a:spLocks noGrp="1"/>
          </p:cNvSpPr>
          <p:nvPr>
            <p:ph type="title"/>
          </p:nvPr>
        </p:nvSpPr>
        <p:spPr/>
        <p:txBody>
          <a:bodyPr/>
          <a:lstStyle/>
          <a:p>
            <a:r>
              <a:rPr kumimoji="0" lang="zh-CN" altLang="en-US" smtClean="0"/>
              <a:t>单击此处编辑母版标题样式</a:t>
            </a:r>
            <a:endParaRPr kumimoji="0" lang="en-US"/>
          </a:p>
        </p:txBody>
      </p:sp>
      <p:sp>
        <p:nvSpPr>
          <p:cNvPr id="27" name="内容占位符 26"/>
          <p:cNvSpPr>
            <a:spLocks noGrp="1"/>
          </p:cNvSpPr>
          <p:nvPr>
            <p:ph idx="1"/>
          </p:nvPr>
        </p:nvSpPr>
        <p:spPr/>
        <p:txBody>
          <a:body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25" name="日期占位符 24"/>
          <p:cNvSpPr>
            <a:spLocks noGrp="1"/>
          </p:cNvSpPr>
          <p:nvPr>
            <p:ph type="dt" sz="half" idx="10"/>
          </p:nvPr>
        </p:nvSpPr>
        <p:spPr/>
        <p:txBody>
          <a:bodyPr/>
          <a:lstStyle/>
          <a:p>
            <a:fld id="{74CBEAF9-9E58-4CC8-A6FF-6DD8A58DEEA4}" type="datetimeFigureOut">
              <a:rPr lang="en-US" smtClean="0"/>
              <a:t>11/9/2020</a:t>
            </a:fld>
            <a:endParaRPr lang="en-US"/>
          </a:p>
        </p:txBody>
      </p:sp>
      <p:sp>
        <p:nvSpPr>
          <p:cNvPr id="19" name="页脚占位符 18"/>
          <p:cNvSpPr>
            <a:spLocks noGrp="1"/>
          </p:cNvSpPr>
          <p:nvPr>
            <p:ph type="ftr" sz="quarter" idx="11"/>
          </p:nvPr>
        </p:nvSpPr>
        <p:spPr>
          <a:xfrm>
            <a:off x="3581400" y="57150"/>
            <a:ext cx="2895600" cy="216694"/>
          </a:xfrm>
        </p:spPr>
        <p:txBody>
          <a:bodyPr/>
          <a:lstStyle/>
          <a:p>
            <a:endParaRPr kumimoji="0" lang="en-US"/>
          </a:p>
        </p:txBody>
      </p:sp>
      <p:sp>
        <p:nvSpPr>
          <p:cNvPr id="16" name="灯片编号占位符 15"/>
          <p:cNvSpPr>
            <a:spLocks noGrp="1"/>
          </p:cNvSpPr>
          <p:nvPr>
            <p:ph type="sldNum" sz="quarter" idx="12"/>
          </p:nvPr>
        </p:nvSpPr>
        <p:spPr>
          <a:xfrm>
            <a:off x="8229600" y="4855464"/>
            <a:ext cx="758952" cy="185166"/>
          </a:xfrm>
        </p:spPr>
        <p:txBody>
          <a:bodyPr/>
          <a:lstStyle/>
          <a:p>
            <a:fld id="{CA15C064-DD44-4CAC-873E-2D1F54821676}" type="slidenum">
              <a:rPr kumimoji="0" lang="en-US" smtClean="0"/>
              <a:t>‹#›</a:t>
            </a:fld>
            <a:endParaRPr kumimoji="0" lang="en-US" dirty="0"/>
          </a:p>
        </p:txBody>
      </p:sp>
    </p:spTree>
  </p:cSld>
  <p:clrMapOvr>
    <a:masterClrMapping/>
  </p:clrMapOvr>
  <p:transition spd="slow">
    <p:random/>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3_标题幻灯片">
    <p:spTree>
      <p:nvGrpSpPr>
        <p:cNvPr id="1" name=""/>
        <p:cNvGrpSpPr/>
        <p:nvPr/>
      </p:nvGrpSpPr>
      <p:grpSpPr>
        <a:xfrm>
          <a:off x="0" y="0"/>
          <a:ext cx="0" cy="0"/>
          <a:chOff x="0" y="0"/>
          <a:chExt cx="0" cy="0"/>
        </a:xfrm>
      </p:grpSpPr>
      <p:sp>
        <p:nvSpPr>
          <p:cNvPr id="3" name="副标题 2"/>
          <p:cNvSpPr>
            <a:spLocks noGrp="1"/>
          </p:cNvSpPr>
          <p:nvPr>
            <p:ph type="subTitle" idx="1"/>
          </p:nvPr>
        </p:nvSpPr>
        <p:spPr>
          <a:xfrm>
            <a:off x="1371781" y="2914650"/>
            <a:ext cx="6400443" cy="1314450"/>
          </a:xfrm>
          <a:prstGeom prst="rect">
            <a:avLst/>
          </a:prstGeom>
        </p:spPr>
        <p:txBody>
          <a:bodyPr/>
          <a:lstStyle>
            <a:lvl1pPr marL="0" indent="0" algn="ctr">
              <a:buNone/>
              <a:defRPr>
                <a:solidFill>
                  <a:schemeClr val="tx1">
                    <a:tint val="75000"/>
                  </a:schemeClr>
                </a:solidFill>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r>
              <a:rPr lang="zh-CN" altLang="en-US"/>
              <a:t>单击此处编辑母版副标题样式</a:t>
            </a:r>
          </a:p>
        </p:txBody>
      </p:sp>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1_标题和内容">
    <p:spTree>
      <p:nvGrpSpPr>
        <p:cNvPr id="1" name=""/>
        <p:cNvGrpSpPr/>
        <p:nvPr/>
      </p:nvGrpSpPr>
      <p:grpSpPr>
        <a:xfrm>
          <a:off x="0" y="0"/>
          <a:ext cx="0" cy="0"/>
          <a:chOff x="0" y="0"/>
          <a:chExt cx="0" cy="0"/>
        </a:xfrm>
      </p:grpSpPr>
      <p:sp>
        <p:nvSpPr>
          <p:cNvPr id="3" name="内容占位符 2"/>
          <p:cNvSpPr>
            <a:spLocks noGrp="1"/>
          </p:cNvSpPr>
          <p:nvPr>
            <p:ph idx="1"/>
          </p:nvPr>
        </p:nvSpPr>
        <p:spPr>
          <a:xfrm>
            <a:off x="457262" y="1200151"/>
            <a:ext cx="8229481" cy="3394472"/>
          </a:xfrm>
          <a:prstGeom prst="rect">
            <a:avLst/>
          </a:prstGeo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4_内页">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2_空白">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5_内页">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6_内页">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7_内页">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4_标题幻灯片">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Layout>
</file>

<file path=ppt/slideLayouts/slideLayout29.xml><?xml version="1.0" encoding="utf-8"?>
<p:sldLayout xmlns:a="http://schemas.openxmlformats.org/drawingml/2006/main" xmlns:r="http://schemas.openxmlformats.org/officeDocument/2006/relationships" xmlns:p="http://schemas.openxmlformats.org/presentationml/2006/main" userDrawn="1">
  <p:cSld name="8_内页">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节标题">
    <p:bg>
      <p:bgRef idx="1003">
        <a:schemeClr val="bg2"/>
      </p:bgRef>
    </p:bg>
    <p:spTree>
      <p:nvGrpSpPr>
        <p:cNvPr id="1" name=""/>
        <p:cNvGrpSpPr/>
        <p:nvPr/>
      </p:nvGrpSpPr>
      <p:grpSpPr>
        <a:xfrm>
          <a:off x="0" y="0"/>
          <a:ext cx="0" cy="0"/>
          <a:chOff x="0" y="0"/>
          <a:chExt cx="0" cy="0"/>
        </a:xfrm>
      </p:grpSpPr>
      <p:sp>
        <p:nvSpPr>
          <p:cNvPr id="7" name="直接连接符 6"/>
          <p:cNvSpPr>
            <a:spLocks noChangeShapeType="1"/>
          </p:cNvSpPr>
          <p:nvPr/>
        </p:nvSpPr>
        <p:spPr bwMode="auto">
          <a:xfrm>
            <a:off x="514350" y="2583677"/>
            <a:ext cx="8629650" cy="1786"/>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文本占位符 5"/>
          <p:cNvSpPr>
            <a:spLocks noGrp="1"/>
          </p:cNvSpPr>
          <p:nvPr>
            <p:ph type="body" idx="1"/>
          </p:nvPr>
        </p:nvSpPr>
        <p:spPr>
          <a:xfrm>
            <a:off x="381000" y="1257300"/>
            <a:ext cx="8458200" cy="914400"/>
          </a:xfrm>
        </p:spPr>
        <p:txBody>
          <a:bodyPr anchor="b"/>
          <a:lstStyle>
            <a:lvl1pPr marL="0" indent="0" algn="r">
              <a:buNone/>
              <a:defRPr sz="2000">
                <a:solidFill>
                  <a:schemeClr val="tx2">
                    <a:shade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zh-CN" altLang="en-US" smtClean="0"/>
              <a:t>单击此处编辑母版文本样式</a:t>
            </a:r>
          </a:p>
        </p:txBody>
      </p:sp>
      <p:sp>
        <p:nvSpPr>
          <p:cNvPr id="19" name="日期占位符 18"/>
          <p:cNvSpPr>
            <a:spLocks noGrp="1"/>
          </p:cNvSpPr>
          <p:nvPr>
            <p:ph type="dt" sz="half" idx="10"/>
          </p:nvPr>
        </p:nvSpPr>
        <p:spPr/>
        <p:txBody>
          <a:bodyPr/>
          <a:lstStyle/>
          <a:p>
            <a:fld id="{74CBEAF9-9E58-4CC8-A6FF-6DD8A58DEEA4}" type="datetimeFigureOut">
              <a:rPr lang="en-US" smtClean="0"/>
              <a:t>11/9/2020</a:t>
            </a:fld>
            <a:endParaRPr lang="en-US"/>
          </a:p>
        </p:txBody>
      </p:sp>
      <p:sp>
        <p:nvSpPr>
          <p:cNvPr id="11" name="页脚占位符 10"/>
          <p:cNvSpPr>
            <a:spLocks noGrp="1"/>
          </p:cNvSpPr>
          <p:nvPr>
            <p:ph type="ftr" sz="quarter" idx="11"/>
          </p:nvPr>
        </p:nvSpPr>
        <p:spPr/>
        <p:txBody>
          <a:bodyPr/>
          <a:lstStyle/>
          <a:p>
            <a:endParaRPr kumimoji="0" lang="en-US"/>
          </a:p>
        </p:txBody>
      </p:sp>
      <p:sp>
        <p:nvSpPr>
          <p:cNvPr id="16" name="灯片编号占位符 15"/>
          <p:cNvSpPr>
            <a:spLocks noGrp="1"/>
          </p:cNvSpPr>
          <p:nvPr>
            <p:ph type="sldNum" sz="quarter" idx="12"/>
          </p:nvPr>
        </p:nvSpPr>
        <p:spPr/>
        <p:txBody>
          <a:bodyPr/>
          <a:lstStyle/>
          <a:p>
            <a:fld id="{CA15C064-DD44-4CAC-873E-2D1F54821676}" type="slidenum">
              <a:rPr kumimoji="0" lang="en-US" smtClean="0"/>
              <a:t>‹#›</a:t>
            </a:fld>
            <a:endParaRPr kumimoji="0" lang="en-US"/>
          </a:p>
        </p:txBody>
      </p:sp>
      <p:sp>
        <p:nvSpPr>
          <p:cNvPr id="8" name="标题 7"/>
          <p:cNvSpPr>
            <a:spLocks noGrp="1"/>
          </p:cNvSpPr>
          <p:nvPr>
            <p:ph type="title"/>
          </p:nvPr>
        </p:nvSpPr>
        <p:spPr>
          <a:xfrm>
            <a:off x="180475" y="2210314"/>
            <a:ext cx="8686800" cy="888619"/>
          </a:xfrm>
        </p:spPr>
        <p:txBody>
          <a:bodyPr rtlCol="0" anchor="t"/>
          <a:lstStyle>
            <a:lvl1pPr algn="r">
              <a:defRPr/>
            </a:lvl1pPr>
          </a:lstStyle>
          <a:p>
            <a:r>
              <a:rPr kumimoji="0" lang="zh-CN" altLang="en-US" smtClean="0"/>
              <a:t>单击此处编辑母版标题样式</a:t>
            </a:r>
            <a:endParaRPr kumimoji="0" lang="en-US"/>
          </a:p>
        </p:txBody>
      </p:sp>
    </p:spTree>
  </p:cSld>
  <p:clrMapOvr>
    <a:overrideClrMapping bg1="dk1" tx1="lt1" bg2="dk2" tx2="lt2" accent1="accent1" accent2="accent2" accent3="accent3" accent4="accent4" accent5="accent5" accent6="accent6" hlink="hlink" folHlink="folHlink"/>
  </p:clrMapOvr>
  <p:transition spd="slow">
    <p:random/>
  </p:transition>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3_空白">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2_自定义版式">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9_内页">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10_内页">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11_内页">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5_标题幻灯片">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0" name="标题 19"/>
          <p:cNvSpPr>
            <a:spLocks noGrp="1"/>
          </p:cNvSpPr>
          <p:nvPr>
            <p:ph type="title"/>
          </p:nvPr>
        </p:nvSpPr>
        <p:spPr>
          <a:xfrm>
            <a:off x="301752" y="342900"/>
            <a:ext cx="8686800" cy="630936"/>
          </a:xfrm>
        </p:spPr>
        <p:txBody>
          <a:bodyPr/>
          <a:lstStyle/>
          <a:p>
            <a:r>
              <a:rPr kumimoji="0" lang="zh-CN" altLang="en-US" smtClean="0"/>
              <a:t>单击此处编辑母版标题样式</a:t>
            </a:r>
            <a:endParaRPr kumimoji="0" lang="en-US"/>
          </a:p>
        </p:txBody>
      </p:sp>
      <p:sp>
        <p:nvSpPr>
          <p:cNvPr id="14" name="内容占位符 13"/>
          <p:cNvSpPr>
            <a:spLocks noGrp="1"/>
          </p:cNvSpPr>
          <p:nvPr>
            <p:ph sz="half" idx="1"/>
          </p:nvPr>
        </p:nvSpPr>
        <p:spPr>
          <a:xfrm>
            <a:off x="304800" y="1200150"/>
            <a:ext cx="4191000" cy="3543300"/>
          </a:xfrm>
        </p:spPr>
        <p:txBody>
          <a:bodyPr/>
          <a:lstStyle>
            <a:lvl1pPr>
              <a:defRPr sz="2800"/>
            </a:lvl1pPr>
            <a:lvl2pPr>
              <a:defRPr sz="2400"/>
            </a:lvl2pPr>
            <a:lvl3pPr>
              <a:defRPr sz="2000"/>
            </a:lvl3pPr>
            <a:lvl4pPr>
              <a:defRPr sz="1800"/>
            </a:lvl4pPr>
            <a:lvl5pPr>
              <a:defRPr sz="1800"/>
            </a:lvl5p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13" name="内容占位符 12"/>
          <p:cNvSpPr>
            <a:spLocks noGrp="1"/>
          </p:cNvSpPr>
          <p:nvPr>
            <p:ph sz="half" idx="2"/>
          </p:nvPr>
        </p:nvSpPr>
        <p:spPr>
          <a:xfrm>
            <a:off x="4648200" y="1200150"/>
            <a:ext cx="4343400" cy="3543300"/>
          </a:xfrm>
        </p:spPr>
        <p:txBody>
          <a:bodyPr/>
          <a:lstStyle>
            <a:lvl1pPr>
              <a:defRPr sz="2800"/>
            </a:lvl1pPr>
            <a:lvl2pPr>
              <a:defRPr sz="2400"/>
            </a:lvl2pPr>
            <a:lvl3pPr>
              <a:defRPr sz="2000"/>
            </a:lvl3pPr>
            <a:lvl4pPr>
              <a:defRPr sz="1800"/>
            </a:lvl4pPr>
            <a:lvl5pPr>
              <a:defRPr sz="1800"/>
            </a:lvl5p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21" name="日期占位符 20"/>
          <p:cNvSpPr>
            <a:spLocks noGrp="1"/>
          </p:cNvSpPr>
          <p:nvPr>
            <p:ph type="dt" sz="half" idx="10"/>
          </p:nvPr>
        </p:nvSpPr>
        <p:spPr/>
        <p:txBody>
          <a:bodyPr/>
          <a:lstStyle/>
          <a:p>
            <a:fld id="{74CBEAF9-9E58-4CC8-A6FF-6DD8A58DEEA4}" type="datetimeFigureOut">
              <a:rPr lang="en-US" smtClean="0"/>
              <a:t>11/9/2020</a:t>
            </a:fld>
            <a:endParaRPr lang="en-US"/>
          </a:p>
        </p:txBody>
      </p:sp>
      <p:sp>
        <p:nvSpPr>
          <p:cNvPr id="10" name="页脚占位符 9"/>
          <p:cNvSpPr>
            <a:spLocks noGrp="1"/>
          </p:cNvSpPr>
          <p:nvPr>
            <p:ph type="ftr" sz="quarter" idx="11"/>
          </p:nvPr>
        </p:nvSpPr>
        <p:spPr/>
        <p:txBody>
          <a:bodyPr/>
          <a:lstStyle/>
          <a:p>
            <a:endParaRPr kumimoji="0" lang="en-US"/>
          </a:p>
        </p:txBody>
      </p:sp>
      <p:sp>
        <p:nvSpPr>
          <p:cNvPr id="31" name="灯片编号占位符 30"/>
          <p:cNvSpPr>
            <a:spLocks noGrp="1"/>
          </p:cNvSpPr>
          <p:nvPr>
            <p:ph type="sldNum" sz="quarter" idx="12"/>
          </p:nvPr>
        </p:nvSpPr>
        <p:spPr/>
        <p:txBody>
          <a:bodyPr/>
          <a:lstStyle/>
          <a:p>
            <a:fld id="{CA15C064-DD44-4CAC-873E-2D1F54821676}" type="slidenum">
              <a:rPr kumimoji="0" lang="en-US" smtClean="0"/>
              <a:t>‹#›</a:t>
            </a:fld>
            <a:endParaRPr kumimoji="0" lang="en-US"/>
          </a:p>
        </p:txBody>
      </p:sp>
    </p:spTree>
  </p:cSld>
  <p:clrMapOvr>
    <a:masterClrMapping/>
  </p:clrMapOvr>
  <p:transition spd="slow">
    <p:random/>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比较">
    <p:spTree>
      <p:nvGrpSpPr>
        <p:cNvPr id="1" name=""/>
        <p:cNvGrpSpPr/>
        <p:nvPr/>
      </p:nvGrpSpPr>
      <p:grpSpPr>
        <a:xfrm>
          <a:off x="0" y="0"/>
          <a:ext cx="0" cy="0"/>
          <a:chOff x="0" y="0"/>
          <a:chExt cx="0" cy="0"/>
        </a:xfrm>
      </p:grpSpPr>
      <p:sp>
        <p:nvSpPr>
          <p:cNvPr id="29" name="标题 28"/>
          <p:cNvSpPr>
            <a:spLocks noGrp="1"/>
          </p:cNvSpPr>
          <p:nvPr>
            <p:ph type="title"/>
          </p:nvPr>
        </p:nvSpPr>
        <p:spPr>
          <a:xfrm>
            <a:off x="304800" y="4057650"/>
            <a:ext cx="8610600" cy="661988"/>
          </a:xfrm>
        </p:spPr>
        <p:txBody>
          <a:bodyPr anchor="ctr"/>
          <a:lstStyle>
            <a:lvl1pPr>
              <a:defRPr/>
            </a:lvl1pPr>
          </a:lstStyle>
          <a:p>
            <a:r>
              <a:rPr kumimoji="0" lang="zh-CN" altLang="en-US" smtClean="0"/>
              <a:t>单击此处编辑母版标题样式</a:t>
            </a:r>
            <a:endParaRPr kumimoji="0" lang="en-US"/>
          </a:p>
        </p:txBody>
      </p:sp>
      <p:sp>
        <p:nvSpPr>
          <p:cNvPr id="13" name="文本占位符 12"/>
          <p:cNvSpPr>
            <a:spLocks noGrp="1"/>
          </p:cNvSpPr>
          <p:nvPr>
            <p:ph type="body" idx="1"/>
          </p:nvPr>
        </p:nvSpPr>
        <p:spPr>
          <a:xfrm>
            <a:off x="281444" y="500062"/>
            <a:ext cx="4290556" cy="47982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zh-CN" altLang="en-US" smtClean="0"/>
              <a:t>单击此处编辑母版文本样式</a:t>
            </a:r>
          </a:p>
        </p:txBody>
      </p:sp>
      <p:sp>
        <p:nvSpPr>
          <p:cNvPr id="25" name="文本占位符 24"/>
          <p:cNvSpPr>
            <a:spLocks noGrp="1"/>
          </p:cNvSpPr>
          <p:nvPr>
            <p:ph type="body" sz="half" idx="3"/>
          </p:nvPr>
        </p:nvSpPr>
        <p:spPr>
          <a:xfrm>
            <a:off x="4645026" y="500062"/>
            <a:ext cx="4292241" cy="47982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zh-CN" altLang="en-US" smtClean="0"/>
              <a:t>单击此处编辑母版文本样式</a:t>
            </a:r>
          </a:p>
        </p:txBody>
      </p:sp>
      <p:sp>
        <p:nvSpPr>
          <p:cNvPr id="4" name="内容占位符 3"/>
          <p:cNvSpPr>
            <a:spLocks noGrp="1"/>
          </p:cNvSpPr>
          <p:nvPr>
            <p:ph sz="quarter" idx="2"/>
          </p:nvPr>
        </p:nvSpPr>
        <p:spPr>
          <a:xfrm>
            <a:off x="281444" y="987028"/>
            <a:ext cx="4290556" cy="2956322"/>
          </a:xfrm>
        </p:spPr>
        <p:txBody>
          <a:bodyPr/>
          <a:lstStyle>
            <a:lvl1pPr>
              <a:defRPr sz="2400"/>
            </a:lvl1pPr>
            <a:lvl2pPr>
              <a:defRPr sz="2000"/>
            </a:lvl2pPr>
            <a:lvl3pPr>
              <a:defRPr sz="1800"/>
            </a:lvl3pPr>
            <a:lvl4pPr>
              <a:defRPr sz="1600"/>
            </a:lvl4pPr>
            <a:lvl5pPr>
              <a:defRPr sz="1600"/>
            </a:lvl5p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28" name="内容占位符 27"/>
          <p:cNvSpPr>
            <a:spLocks noGrp="1"/>
          </p:cNvSpPr>
          <p:nvPr>
            <p:ph sz="quarter" idx="4"/>
          </p:nvPr>
        </p:nvSpPr>
        <p:spPr>
          <a:xfrm>
            <a:off x="4648730" y="987028"/>
            <a:ext cx="4288536" cy="2956322"/>
          </a:xfrm>
        </p:spPr>
        <p:txBody>
          <a:bodyPr/>
          <a:lstStyle>
            <a:lvl1pPr>
              <a:defRPr sz="2400"/>
            </a:lvl1pPr>
            <a:lvl2pPr>
              <a:defRPr sz="2000"/>
            </a:lvl2pPr>
            <a:lvl3pPr>
              <a:defRPr sz="1800"/>
            </a:lvl3pPr>
            <a:lvl4pPr>
              <a:defRPr sz="1600"/>
            </a:lvl4pPr>
            <a:lvl5pPr>
              <a:defRPr sz="1600"/>
            </a:lvl5p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10" name="日期占位符 9"/>
          <p:cNvSpPr>
            <a:spLocks noGrp="1"/>
          </p:cNvSpPr>
          <p:nvPr>
            <p:ph type="dt" sz="half" idx="10"/>
          </p:nvPr>
        </p:nvSpPr>
        <p:spPr/>
        <p:txBody>
          <a:bodyPr/>
          <a:lstStyle/>
          <a:p>
            <a:fld id="{74CBEAF9-9E58-4CC8-A6FF-6DD8A58DEEA4}" type="datetimeFigureOut">
              <a:rPr lang="en-US" smtClean="0"/>
              <a:t>11/9/2020</a:t>
            </a:fld>
            <a:endParaRPr lang="en-US"/>
          </a:p>
        </p:txBody>
      </p:sp>
      <p:sp>
        <p:nvSpPr>
          <p:cNvPr id="6" name="页脚占位符 5"/>
          <p:cNvSpPr>
            <a:spLocks noGrp="1"/>
          </p:cNvSpPr>
          <p:nvPr>
            <p:ph type="ftr" sz="quarter" idx="11"/>
          </p:nvPr>
        </p:nvSpPr>
        <p:spPr/>
        <p:txBody>
          <a:bodyPr/>
          <a:lstStyle/>
          <a:p>
            <a:endParaRPr kumimoji="0" lang="en-US"/>
          </a:p>
        </p:txBody>
      </p:sp>
      <p:sp>
        <p:nvSpPr>
          <p:cNvPr id="7" name="灯片编号占位符 6"/>
          <p:cNvSpPr>
            <a:spLocks noGrp="1"/>
          </p:cNvSpPr>
          <p:nvPr>
            <p:ph type="sldNum" sz="quarter" idx="12"/>
          </p:nvPr>
        </p:nvSpPr>
        <p:spPr>
          <a:xfrm>
            <a:off x="8229600" y="4857750"/>
            <a:ext cx="762000" cy="185166"/>
          </a:xfrm>
        </p:spPr>
        <p:txBody>
          <a:bodyPr/>
          <a:lstStyle/>
          <a:p>
            <a:fld id="{CA15C064-DD44-4CAC-873E-2D1F54821676}" type="slidenum">
              <a:rPr kumimoji="0" lang="en-US" smtClean="0"/>
              <a:t>‹#›</a:t>
            </a:fld>
            <a:endParaRPr kumimoji="0" lang="en-US" dirty="0"/>
          </a:p>
        </p:txBody>
      </p:sp>
      <p:sp>
        <p:nvSpPr>
          <p:cNvPr id="11" name="直接连接符 10"/>
          <p:cNvSpPr>
            <a:spLocks noChangeShapeType="1"/>
          </p:cNvSpPr>
          <p:nvPr/>
        </p:nvSpPr>
        <p:spPr bwMode="auto">
          <a:xfrm>
            <a:off x="514350" y="4514850"/>
            <a:ext cx="8629650" cy="1786"/>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p:transition spd="slow">
    <p:random/>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30" name="标题 29"/>
          <p:cNvSpPr>
            <a:spLocks noGrp="1"/>
          </p:cNvSpPr>
          <p:nvPr>
            <p:ph type="title"/>
          </p:nvPr>
        </p:nvSpPr>
        <p:spPr>
          <a:xfrm>
            <a:off x="301752" y="342900"/>
            <a:ext cx="8686800" cy="630936"/>
          </a:xfrm>
        </p:spPr>
        <p:txBody>
          <a:bodyPr/>
          <a:lstStyle/>
          <a:p>
            <a:r>
              <a:rPr kumimoji="0" lang="zh-CN" altLang="en-US" smtClean="0"/>
              <a:t>单击此处编辑母版标题样式</a:t>
            </a:r>
            <a:endParaRPr kumimoji="0" lang="en-US"/>
          </a:p>
        </p:txBody>
      </p:sp>
      <p:sp>
        <p:nvSpPr>
          <p:cNvPr id="12" name="日期占位符 11"/>
          <p:cNvSpPr>
            <a:spLocks noGrp="1"/>
          </p:cNvSpPr>
          <p:nvPr>
            <p:ph type="dt" sz="half" idx="10"/>
          </p:nvPr>
        </p:nvSpPr>
        <p:spPr/>
        <p:txBody>
          <a:bodyPr/>
          <a:lstStyle/>
          <a:p>
            <a:fld id="{74CBEAF9-9E58-4CC8-A6FF-6DD8A58DEEA4}" type="datetimeFigureOut">
              <a:rPr lang="en-US" smtClean="0"/>
              <a:t>11/9/2020</a:t>
            </a:fld>
            <a:endParaRPr lang="en-US"/>
          </a:p>
        </p:txBody>
      </p:sp>
      <p:sp>
        <p:nvSpPr>
          <p:cNvPr id="21" name="页脚占位符 20"/>
          <p:cNvSpPr>
            <a:spLocks noGrp="1"/>
          </p:cNvSpPr>
          <p:nvPr>
            <p:ph type="ftr" sz="quarter" idx="11"/>
          </p:nvPr>
        </p:nvSpPr>
        <p:spPr/>
        <p:txBody>
          <a:bodyPr/>
          <a:lstStyle/>
          <a:p>
            <a:endParaRPr kumimoji="0" lang="en-US"/>
          </a:p>
        </p:txBody>
      </p:sp>
      <p:sp>
        <p:nvSpPr>
          <p:cNvPr id="6" name="灯片编号占位符 5"/>
          <p:cNvSpPr>
            <a:spLocks noGrp="1"/>
          </p:cNvSpPr>
          <p:nvPr>
            <p:ph type="sldNum" sz="quarter" idx="12"/>
          </p:nvPr>
        </p:nvSpPr>
        <p:spPr/>
        <p:txBody>
          <a:bodyPr/>
          <a:lstStyle/>
          <a:p>
            <a:fld id="{CA15C064-DD44-4CAC-873E-2D1F54821676}" type="slidenum">
              <a:rPr kumimoji="0" lang="en-US" smtClean="0"/>
              <a:t>‹#›</a:t>
            </a:fld>
            <a:endParaRPr kumimoji="0" lang="en-US"/>
          </a:p>
        </p:txBody>
      </p:sp>
    </p:spTree>
  </p:cSld>
  <p:clrMapOvr>
    <a:masterClrMapping/>
  </p:clrMapOvr>
  <p:transition spd="slow">
    <p:random/>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空白">
    <p:spTree>
      <p:nvGrpSpPr>
        <p:cNvPr id="1" name=""/>
        <p:cNvGrpSpPr/>
        <p:nvPr/>
      </p:nvGrpSpPr>
      <p:grpSpPr>
        <a:xfrm>
          <a:off x="0" y="0"/>
          <a:ext cx="0" cy="0"/>
          <a:chOff x="0" y="0"/>
          <a:chExt cx="0" cy="0"/>
        </a:xfrm>
      </p:grpSpPr>
      <p:sp>
        <p:nvSpPr>
          <p:cNvPr id="3" name="日期占位符 2"/>
          <p:cNvSpPr>
            <a:spLocks noGrp="1"/>
          </p:cNvSpPr>
          <p:nvPr>
            <p:ph type="dt" sz="half" idx="10"/>
          </p:nvPr>
        </p:nvSpPr>
        <p:spPr/>
        <p:txBody>
          <a:bodyPr/>
          <a:lstStyle/>
          <a:p>
            <a:fld id="{74CBEAF9-9E58-4CC8-A6FF-6DD8A58DEEA4}" type="datetimeFigureOut">
              <a:rPr lang="en-US" smtClean="0"/>
              <a:t>11/9/2020</a:t>
            </a:fld>
            <a:endParaRPr lang="en-US"/>
          </a:p>
        </p:txBody>
      </p:sp>
      <p:sp>
        <p:nvSpPr>
          <p:cNvPr id="24" name="页脚占位符 23"/>
          <p:cNvSpPr>
            <a:spLocks noGrp="1"/>
          </p:cNvSpPr>
          <p:nvPr>
            <p:ph type="ftr" sz="quarter" idx="11"/>
          </p:nvPr>
        </p:nvSpPr>
        <p:spPr/>
        <p:txBody>
          <a:bodyPr/>
          <a:lstStyle/>
          <a:p>
            <a:endParaRPr kumimoji="0" lang="en-US"/>
          </a:p>
        </p:txBody>
      </p:sp>
      <p:sp>
        <p:nvSpPr>
          <p:cNvPr id="7" name="灯片编号占位符 6"/>
          <p:cNvSpPr>
            <a:spLocks noGrp="1"/>
          </p:cNvSpPr>
          <p:nvPr>
            <p:ph type="sldNum" sz="quarter" idx="12"/>
          </p:nvPr>
        </p:nvSpPr>
        <p:spPr/>
        <p:txBody>
          <a:bodyPr/>
          <a:lstStyle/>
          <a:p>
            <a:fld id="{CA15C064-DD44-4CAC-873E-2D1F54821676}" type="slidenum">
              <a:rPr kumimoji="0" lang="en-US" smtClean="0"/>
              <a:t>‹#›</a:t>
            </a:fld>
            <a:endParaRPr kumimoji="0" lang="en-US"/>
          </a:p>
        </p:txBody>
      </p:sp>
    </p:spTree>
  </p:cSld>
  <p:clrMapOvr>
    <a:masterClrMapping/>
  </p:clrMapOvr>
  <p:transition spd="slow">
    <p:random/>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内容与标题">
    <p:spTree>
      <p:nvGrpSpPr>
        <p:cNvPr id="1" name=""/>
        <p:cNvGrpSpPr/>
        <p:nvPr/>
      </p:nvGrpSpPr>
      <p:grpSpPr>
        <a:xfrm>
          <a:off x="0" y="0"/>
          <a:ext cx="0" cy="0"/>
          <a:chOff x="0" y="0"/>
          <a:chExt cx="0" cy="0"/>
        </a:xfrm>
      </p:grpSpPr>
      <p:sp>
        <p:nvSpPr>
          <p:cNvPr id="8" name="直接连接符 7"/>
          <p:cNvSpPr>
            <a:spLocks noChangeShapeType="1"/>
          </p:cNvSpPr>
          <p:nvPr/>
        </p:nvSpPr>
        <p:spPr bwMode="auto">
          <a:xfrm>
            <a:off x="514350" y="4386838"/>
            <a:ext cx="8629650" cy="1786"/>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标题 11"/>
          <p:cNvSpPr>
            <a:spLocks noGrp="1"/>
          </p:cNvSpPr>
          <p:nvPr>
            <p:ph type="title"/>
          </p:nvPr>
        </p:nvSpPr>
        <p:spPr>
          <a:xfrm>
            <a:off x="457200" y="4114800"/>
            <a:ext cx="8458200" cy="390525"/>
          </a:xfrm>
        </p:spPr>
        <p:txBody>
          <a:bodyPr anchor="ctr"/>
          <a:lstStyle>
            <a:lvl1pPr algn="l">
              <a:buNone/>
              <a:defRPr sz="2000" b="1"/>
            </a:lvl1pPr>
          </a:lstStyle>
          <a:p>
            <a:r>
              <a:rPr kumimoji="0" lang="zh-CN" altLang="en-US" smtClean="0"/>
              <a:t>单击此处编辑母版标题样式</a:t>
            </a:r>
            <a:endParaRPr kumimoji="0" lang="en-US"/>
          </a:p>
        </p:txBody>
      </p:sp>
      <p:sp>
        <p:nvSpPr>
          <p:cNvPr id="26" name="文本占位符 25"/>
          <p:cNvSpPr>
            <a:spLocks noGrp="1"/>
          </p:cNvSpPr>
          <p:nvPr>
            <p:ph type="body" idx="2"/>
          </p:nvPr>
        </p:nvSpPr>
        <p:spPr>
          <a:xfrm>
            <a:off x="457201" y="457200"/>
            <a:ext cx="3008313" cy="3600450"/>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zh-CN" altLang="en-US" smtClean="0"/>
              <a:t>单击此处编辑母版文本样式</a:t>
            </a:r>
          </a:p>
        </p:txBody>
      </p:sp>
      <p:sp>
        <p:nvSpPr>
          <p:cNvPr id="14" name="内容占位符 13"/>
          <p:cNvSpPr>
            <a:spLocks noGrp="1"/>
          </p:cNvSpPr>
          <p:nvPr>
            <p:ph sz="half" idx="1"/>
          </p:nvPr>
        </p:nvSpPr>
        <p:spPr>
          <a:xfrm>
            <a:off x="3575050" y="457200"/>
            <a:ext cx="5340350" cy="3600450"/>
          </a:xfrm>
        </p:spPr>
        <p:txBody>
          <a:bodyPr/>
          <a:lstStyle>
            <a:lvl1pPr>
              <a:defRPr sz="3200"/>
            </a:lvl1pPr>
            <a:lvl2pPr>
              <a:defRPr sz="2800"/>
            </a:lvl2pPr>
            <a:lvl3pPr>
              <a:defRPr sz="2400"/>
            </a:lvl3pPr>
            <a:lvl4pPr>
              <a:defRPr sz="2000"/>
            </a:lvl4pPr>
            <a:lvl5pPr>
              <a:defRPr sz="2000"/>
            </a:lvl5p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25" name="日期占位符 24"/>
          <p:cNvSpPr>
            <a:spLocks noGrp="1"/>
          </p:cNvSpPr>
          <p:nvPr>
            <p:ph type="dt" sz="half" idx="10"/>
          </p:nvPr>
        </p:nvSpPr>
        <p:spPr/>
        <p:txBody>
          <a:bodyPr/>
          <a:lstStyle/>
          <a:p>
            <a:fld id="{74CBEAF9-9E58-4CC8-A6FF-6DD8A58DEEA4}" type="datetimeFigureOut">
              <a:rPr lang="en-US" smtClean="0"/>
              <a:t>11/9/2020</a:t>
            </a:fld>
            <a:endParaRPr lang="en-US"/>
          </a:p>
        </p:txBody>
      </p:sp>
      <p:sp>
        <p:nvSpPr>
          <p:cNvPr id="29" name="页脚占位符 28"/>
          <p:cNvSpPr>
            <a:spLocks noGrp="1"/>
          </p:cNvSpPr>
          <p:nvPr>
            <p:ph type="ftr" sz="quarter" idx="11"/>
          </p:nvPr>
        </p:nvSpPr>
        <p:spPr/>
        <p:txBody>
          <a:bodyPr/>
          <a:lstStyle/>
          <a:p>
            <a:endParaRPr kumimoji="0" lang="en-US" dirty="0"/>
          </a:p>
        </p:txBody>
      </p:sp>
      <p:sp>
        <p:nvSpPr>
          <p:cNvPr id="7" name="灯片编号占位符 6"/>
          <p:cNvSpPr>
            <a:spLocks noGrp="1"/>
          </p:cNvSpPr>
          <p:nvPr>
            <p:ph type="sldNum" sz="quarter" idx="12"/>
          </p:nvPr>
        </p:nvSpPr>
        <p:spPr/>
        <p:txBody>
          <a:bodyPr/>
          <a:lstStyle/>
          <a:p>
            <a:fld id="{CA15C064-DD44-4CAC-873E-2D1F54821676}" type="slidenum">
              <a:rPr kumimoji="0" lang="en-US" smtClean="0"/>
              <a:t>‹#›</a:t>
            </a:fld>
            <a:endParaRPr kumimoji="0" lang="en-US"/>
          </a:p>
        </p:txBody>
      </p:sp>
    </p:spTree>
  </p:cSld>
  <p:clrMapOvr>
    <a:masterClrMapping/>
  </p:clrMapOvr>
  <p:transition spd="slow">
    <p:random/>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图片与标题">
    <p:spTree>
      <p:nvGrpSpPr>
        <p:cNvPr id="1" name=""/>
        <p:cNvGrpSpPr/>
        <p:nvPr/>
      </p:nvGrpSpPr>
      <p:grpSpPr>
        <a:xfrm>
          <a:off x="0" y="0"/>
          <a:ext cx="0" cy="0"/>
          <a:chOff x="0" y="0"/>
          <a:chExt cx="0" cy="0"/>
        </a:xfrm>
      </p:grpSpPr>
      <p:sp>
        <p:nvSpPr>
          <p:cNvPr id="13" name="图片占位符 12"/>
          <p:cNvSpPr>
            <a:spLocks noGrp="1"/>
          </p:cNvSpPr>
          <p:nvPr>
            <p:ph type="pic" idx="1"/>
          </p:nvPr>
        </p:nvSpPr>
        <p:spPr>
          <a:xfrm>
            <a:off x="3505200" y="462476"/>
            <a:ext cx="5029200" cy="2743200"/>
          </a:xfrm>
          <a:solidFill>
            <a:schemeClr val="bg1"/>
          </a:solidFill>
          <a:ln w="6350">
            <a:solidFill>
              <a:schemeClr val="accent1"/>
            </a:solidFill>
          </a:ln>
          <a:effectLst>
            <a:reflection blurRad="1000" stA="49000" endA="500" endPos="10000" dist="900" dir="5400000" sy="-90000" algn="bl" rotWithShape="0"/>
          </a:effectLst>
        </p:spPr>
        <p:txBody>
          <a:bodyPr/>
          <a:lstStyle>
            <a:lvl1pPr marL="0" indent="0">
              <a:buNone/>
              <a:defRPr sz="3200"/>
            </a:lvl1pPr>
          </a:lstStyle>
          <a:p>
            <a:r>
              <a:rPr kumimoji="0" lang="zh-CN" altLang="en-US" smtClean="0"/>
              <a:t>单击图标添加图片</a:t>
            </a:r>
            <a:endParaRPr kumimoji="0" lang="en-US" dirty="0"/>
          </a:p>
        </p:txBody>
      </p:sp>
      <p:sp>
        <p:nvSpPr>
          <p:cNvPr id="7" name="日期占位符 6"/>
          <p:cNvSpPr>
            <a:spLocks noGrp="1"/>
          </p:cNvSpPr>
          <p:nvPr>
            <p:ph type="dt" sz="half" idx="10"/>
          </p:nvPr>
        </p:nvSpPr>
        <p:spPr/>
        <p:txBody>
          <a:bodyPr/>
          <a:lstStyle/>
          <a:p>
            <a:fld id="{74CBEAF9-9E58-4CC8-A6FF-6DD8A58DEEA4}" type="datetimeFigureOut">
              <a:rPr lang="en-US" smtClean="0"/>
              <a:t>11/9/2020</a:t>
            </a:fld>
            <a:endParaRPr lang="en-US"/>
          </a:p>
        </p:txBody>
      </p:sp>
      <p:sp>
        <p:nvSpPr>
          <p:cNvPr id="5" name="页脚占位符 4"/>
          <p:cNvSpPr>
            <a:spLocks noGrp="1"/>
          </p:cNvSpPr>
          <p:nvPr>
            <p:ph type="ftr" sz="quarter" idx="11"/>
          </p:nvPr>
        </p:nvSpPr>
        <p:spPr/>
        <p:txBody>
          <a:bodyPr/>
          <a:lstStyle/>
          <a:p>
            <a:endParaRPr kumimoji="0" lang="en-US"/>
          </a:p>
        </p:txBody>
      </p:sp>
      <p:sp>
        <p:nvSpPr>
          <p:cNvPr id="31" name="灯片编号占位符 30"/>
          <p:cNvSpPr>
            <a:spLocks noGrp="1"/>
          </p:cNvSpPr>
          <p:nvPr>
            <p:ph type="sldNum" sz="quarter" idx="12"/>
          </p:nvPr>
        </p:nvSpPr>
        <p:spPr/>
        <p:txBody>
          <a:bodyPr/>
          <a:lstStyle/>
          <a:p>
            <a:fld id="{CA15C064-DD44-4CAC-873E-2D1F54821676}" type="slidenum">
              <a:rPr kumimoji="0" lang="en-US" smtClean="0"/>
              <a:t>‹#›</a:t>
            </a:fld>
            <a:endParaRPr kumimoji="0" lang="en-US"/>
          </a:p>
        </p:txBody>
      </p:sp>
      <p:sp>
        <p:nvSpPr>
          <p:cNvPr id="17" name="标题 16"/>
          <p:cNvSpPr>
            <a:spLocks noGrp="1"/>
          </p:cNvSpPr>
          <p:nvPr>
            <p:ph type="title"/>
          </p:nvPr>
        </p:nvSpPr>
        <p:spPr>
          <a:xfrm>
            <a:off x="381000" y="3745320"/>
            <a:ext cx="5867400" cy="391716"/>
          </a:xfrm>
        </p:spPr>
        <p:txBody>
          <a:bodyPr anchor="ctr"/>
          <a:lstStyle>
            <a:lvl1pPr algn="l">
              <a:buNone/>
              <a:defRPr sz="2000" b="1"/>
            </a:lvl1pPr>
          </a:lstStyle>
          <a:p>
            <a:r>
              <a:rPr kumimoji="0" lang="zh-CN" altLang="en-US" smtClean="0"/>
              <a:t>单击此处编辑母版标题样式</a:t>
            </a:r>
            <a:endParaRPr kumimoji="0" lang="en-US"/>
          </a:p>
        </p:txBody>
      </p:sp>
      <p:sp>
        <p:nvSpPr>
          <p:cNvPr id="26" name="文本占位符 25"/>
          <p:cNvSpPr>
            <a:spLocks noGrp="1"/>
          </p:cNvSpPr>
          <p:nvPr>
            <p:ph type="body" sz="half" idx="2"/>
          </p:nvPr>
        </p:nvSpPr>
        <p:spPr>
          <a:xfrm>
            <a:off x="381000" y="4149913"/>
            <a:ext cx="5867400" cy="576263"/>
          </a:xfrm>
        </p:spPr>
        <p:txBody>
          <a:bodyPr lIns="109728" tIns="0"/>
          <a:lstStyle>
            <a:lvl1pPr marL="0" indent="0">
              <a:buNone/>
              <a:defRPr sz="1400"/>
            </a:lvl1pPr>
            <a:lvl2pPr>
              <a:defRPr sz="1200"/>
            </a:lvl2pPr>
            <a:lvl3pPr>
              <a:defRPr sz="1000"/>
            </a:lvl3pPr>
            <a:lvl4pPr>
              <a:defRPr sz="900"/>
            </a:lvl4pPr>
            <a:lvl5pPr>
              <a:defRPr sz="900"/>
            </a:lvl5pPr>
          </a:lstStyle>
          <a:p>
            <a:pPr lvl="0" eaLnBrk="1" latinLnBrk="0" hangingPunct="1"/>
            <a:r>
              <a:rPr kumimoji="0" lang="zh-CN" altLang="en-US" smtClean="0"/>
              <a:t>单击此处编辑母版文本样式</a:t>
            </a:r>
          </a:p>
        </p:txBody>
      </p:sp>
    </p:spTree>
  </p:cSld>
  <p:clrMapOvr>
    <a:masterClrMapping/>
  </p:clrMapOvr>
  <p:transition spd="slow">
    <p:random/>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直接连接符 6"/>
          <p:cNvSpPr>
            <a:spLocks noChangeShapeType="1"/>
          </p:cNvSpPr>
          <p:nvPr/>
        </p:nvSpPr>
        <p:spPr bwMode="auto">
          <a:xfrm>
            <a:off x="514350" y="788174"/>
            <a:ext cx="8629650" cy="1786"/>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8" name="文本占位符 7"/>
          <p:cNvSpPr>
            <a:spLocks noGrp="1"/>
          </p:cNvSpPr>
          <p:nvPr>
            <p:ph type="body" idx="1"/>
          </p:nvPr>
        </p:nvSpPr>
        <p:spPr>
          <a:xfrm>
            <a:off x="304800" y="1165622"/>
            <a:ext cx="8686800" cy="3394472"/>
          </a:xfrm>
          <a:prstGeom prst="rect">
            <a:avLst/>
          </a:prstGeom>
        </p:spPr>
        <p:txBody>
          <a:bodyPr vert="horz">
            <a:normAutofit/>
          </a:bodyPr>
          <a:lstStyle/>
          <a:p>
            <a:pPr lvl="0" eaLnBrk="1" latinLnBrk="0" hangingPunct="1"/>
            <a:r>
              <a:rPr kumimoji="0" lang="zh-CN" altLang="en-US" dirty="0" smtClean="0"/>
              <a:t>单击此处编辑母版文本样式</a:t>
            </a:r>
          </a:p>
          <a:p>
            <a:pPr lvl="1" eaLnBrk="1" latinLnBrk="0" hangingPunct="1"/>
            <a:r>
              <a:rPr kumimoji="0" lang="zh-CN" altLang="en-US" dirty="0" smtClean="0"/>
              <a:t>第二级</a:t>
            </a:r>
          </a:p>
          <a:p>
            <a:pPr lvl="2" eaLnBrk="1" latinLnBrk="0" hangingPunct="1"/>
            <a:r>
              <a:rPr kumimoji="0" lang="zh-CN" altLang="en-US" dirty="0" smtClean="0"/>
              <a:t>第三级</a:t>
            </a:r>
          </a:p>
          <a:p>
            <a:pPr lvl="3" eaLnBrk="1" latinLnBrk="0" hangingPunct="1"/>
            <a:r>
              <a:rPr kumimoji="0" lang="zh-CN" altLang="en-US" dirty="0" smtClean="0"/>
              <a:t>第四级</a:t>
            </a:r>
          </a:p>
          <a:p>
            <a:pPr lvl="4" eaLnBrk="1" latinLnBrk="0" hangingPunct="1"/>
            <a:r>
              <a:rPr kumimoji="0" lang="zh-CN" altLang="en-US" dirty="0" smtClean="0"/>
              <a:t>第五级</a:t>
            </a:r>
            <a:endParaRPr kumimoji="0" lang="en-US" dirty="0"/>
          </a:p>
        </p:txBody>
      </p:sp>
      <p:sp>
        <p:nvSpPr>
          <p:cNvPr id="11" name="日期占位符 10"/>
          <p:cNvSpPr>
            <a:spLocks noGrp="1"/>
          </p:cNvSpPr>
          <p:nvPr>
            <p:ph type="dt" sz="half" idx="2"/>
          </p:nvPr>
        </p:nvSpPr>
        <p:spPr>
          <a:xfrm>
            <a:off x="6477000" y="57150"/>
            <a:ext cx="2514600" cy="216694"/>
          </a:xfrm>
          <a:prstGeom prst="rect">
            <a:avLst/>
          </a:prstGeom>
        </p:spPr>
        <p:txBody>
          <a:bodyPr vert="horz"/>
          <a:lstStyle>
            <a:lvl1pPr algn="l" eaLnBrk="1" latinLnBrk="0" hangingPunct="1">
              <a:defRPr kumimoji="0" sz="1200">
                <a:solidFill>
                  <a:schemeClr val="accent1">
                    <a:shade val="75000"/>
                  </a:schemeClr>
                </a:solidFill>
              </a:defRPr>
            </a:lvl1pPr>
          </a:lstStyle>
          <a:p>
            <a:pPr algn="l" eaLnBrk="1" latinLnBrk="0" hangingPunct="1"/>
            <a:fld id="{74CBEAF9-9E58-4CC8-A6FF-6DD8A58DEEA4}" type="datetimeFigureOut">
              <a:rPr lang="en-US" smtClean="0"/>
              <a:t>11/9/2020</a:t>
            </a:fld>
            <a:endParaRPr lang="en-US" dirty="0">
              <a:solidFill>
                <a:schemeClr val="accent1">
                  <a:shade val="75000"/>
                </a:schemeClr>
              </a:solidFill>
            </a:endParaRPr>
          </a:p>
        </p:txBody>
      </p:sp>
      <p:sp>
        <p:nvSpPr>
          <p:cNvPr id="28" name="页脚占位符 27"/>
          <p:cNvSpPr>
            <a:spLocks noGrp="1"/>
          </p:cNvSpPr>
          <p:nvPr>
            <p:ph type="ftr" sz="quarter" idx="3"/>
          </p:nvPr>
        </p:nvSpPr>
        <p:spPr>
          <a:xfrm>
            <a:off x="3124200" y="57150"/>
            <a:ext cx="3352800" cy="216694"/>
          </a:xfrm>
          <a:prstGeom prst="rect">
            <a:avLst/>
          </a:prstGeom>
        </p:spPr>
        <p:txBody>
          <a:bodyPr vert="horz"/>
          <a:lstStyle>
            <a:lvl1pPr algn="r" eaLnBrk="1" latinLnBrk="0" hangingPunct="1">
              <a:defRPr kumimoji="0" sz="1200">
                <a:solidFill>
                  <a:schemeClr val="accent1">
                    <a:shade val="75000"/>
                  </a:schemeClr>
                </a:solidFill>
              </a:defRPr>
            </a:lvl1pPr>
          </a:lstStyle>
          <a:p>
            <a:pPr algn="r" eaLnBrk="1" latinLnBrk="0" hangingPunct="1"/>
            <a:endParaRPr kumimoji="0" lang="en-US" dirty="0">
              <a:solidFill>
                <a:schemeClr val="accent1">
                  <a:shade val="75000"/>
                </a:schemeClr>
              </a:solidFill>
            </a:endParaRPr>
          </a:p>
        </p:txBody>
      </p:sp>
      <p:sp>
        <p:nvSpPr>
          <p:cNvPr id="5" name="灯片编号占位符 4"/>
          <p:cNvSpPr>
            <a:spLocks noGrp="1"/>
          </p:cNvSpPr>
          <p:nvPr>
            <p:ph type="sldNum" sz="quarter" idx="4"/>
          </p:nvPr>
        </p:nvSpPr>
        <p:spPr>
          <a:xfrm>
            <a:off x="8229600" y="4857751"/>
            <a:ext cx="762000" cy="183356"/>
          </a:xfrm>
          <a:prstGeom prst="rect">
            <a:avLst/>
          </a:prstGeom>
        </p:spPr>
        <p:txBody>
          <a:bodyPr vert="horz"/>
          <a:lstStyle>
            <a:lvl1pPr algn="r" eaLnBrk="1" latinLnBrk="0" hangingPunct="1">
              <a:defRPr kumimoji="0" sz="1200">
                <a:solidFill>
                  <a:schemeClr val="accent1">
                    <a:shade val="75000"/>
                  </a:schemeClr>
                </a:solidFill>
              </a:defRPr>
            </a:lvl1pPr>
          </a:lstStyle>
          <a:p>
            <a:fld id="{CA15C064-DD44-4CAC-873E-2D1F54821676}" type="slidenum">
              <a:rPr kumimoji="0" lang="en-US" smtClean="0"/>
              <a:t>‹#›</a:t>
            </a:fld>
            <a:endParaRPr kumimoji="0" lang="en-US" dirty="0">
              <a:solidFill>
                <a:schemeClr val="accent1">
                  <a:shade val="75000"/>
                </a:schemeClr>
              </a:solidFill>
            </a:endParaRPr>
          </a:p>
        </p:txBody>
      </p:sp>
      <p:sp>
        <p:nvSpPr>
          <p:cNvPr id="10" name="标题占位符 9"/>
          <p:cNvSpPr>
            <a:spLocks noGrp="1"/>
          </p:cNvSpPr>
          <p:nvPr>
            <p:ph type="title"/>
          </p:nvPr>
        </p:nvSpPr>
        <p:spPr>
          <a:xfrm>
            <a:off x="304800" y="342900"/>
            <a:ext cx="8686800" cy="628650"/>
          </a:xfrm>
          <a:prstGeom prst="rect">
            <a:avLst/>
          </a:prstGeom>
        </p:spPr>
        <p:txBody>
          <a:bodyPr vert="horz" anchor="ctr">
            <a:normAutofit/>
          </a:bodyPr>
          <a:lstStyle/>
          <a:p>
            <a:r>
              <a:rPr kumimoji="0" lang="zh-CN" altLang="en-US" smtClean="0"/>
              <a:t>单击此处编辑母版标题样式</a:t>
            </a:r>
            <a:endParaRPr kumimoji="0" lang="en-US"/>
          </a:p>
        </p:txBody>
      </p:sp>
      <p:sp>
        <p:nvSpPr>
          <p:cNvPr id="9" name="直接连接符 8"/>
          <p:cNvSpPr>
            <a:spLocks noChangeShapeType="1"/>
          </p:cNvSpPr>
          <p:nvPr/>
        </p:nvSpPr>
        <p:spPr bwMode="auto">
          <a:xfrm>
            <a:off x="514350" y="788174"/>
            <a:ext cx="8629650" cy="1786"/>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直接连接符 11"/>
          <p:cNvSpPr>
            <a:spLocks noChangeShapeType="1"/>
          </p:cNvSpPr>
          <p:nvPr/>
        </p:nvSpPr>
        <p:spPr bwMode="auto">
          <a:xfrm>
            <a:off x="514350" y="793490"/>
            <a:ext cx="8629650" cy="1786"/>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矩形 12"/>
          <p:cNvSpPr/>
          <p:nvPr userDrawn="1"/>
        </p:nvSpPr>
        <p:spPr>
          <a:xfrm flipH="1">
            <a:off x="1" y="123478"/>
            <a:ext cx="2771800" cy="216000"/>
          </a:xfrm>
          <a:prstGeom prst="rect">
            <a:avLst/>
          </a:prstGeom>
          <a:gradFill flip="none" rotWithShape="1">
            <a:gsLst>
              <a:gs pos="40000">
                <a:schemeClr val="accent5">
                  <a:lumMod val="60000"/>
                  <a:lumOff val="40000"/>
                </a:schemeClr>
              </a:gs>
              <a:gs pos="97000">
                <a:schemeClr val="bg1">
                  <a:alpha val="0"/>
                </a:schemeClr>
              </a:gs>
              <a:gs pos="70000">
                <a:schemeClr val="accent5">
                  <a:lumMod val="40000"/>
                  <a:lumOff val="60000"/>
                  <a:alpha val="76000"/>
                </a:scheme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14" name="TextBox 13"/>
          <p:cNvSpPr txBox="1"/>
          <p:nvPr userDrawn="1"/>
        </p:nvSpPr>
        <p:spPr>
          <a:xfrm>
            <a:off x="282705" y="77589"/>
            <a:ext cx="1800493" cy="307777"/>
          </a:xfrm>
          <a:prstGeom prst="rect">
            <a:avLst/>
          </a:prstGeom>
          <a:noFill/>
        </p:spPr>
        <p:txBody>
          <a:bodyPr wrap="none" rtlCol="0">
            <a:spAutoFit/>
          </a:bodyPr>
          <a:lstStyle/>
          <a:p>
            <a:r>
              <a:rPr lang="en-US" altLang="zh-CN" dirty="0" smtClean="0">
                <a:latin typeface="黑体" panose="02010609060101010101" pitchFamily="49" charset="-122"/>
                <a:ea typeface="黑体" panose="02010609060101010101" pitchFamily="49" charset="-122"/>
              </a:rPr>
              <a:t>10  </a:t>
            </a:r>
            <a:r>
              <a:rPr lang="zh-CN" altLang="en-US" dirty="0" smtClean="0">
                <a:latin typeface="黑体" panose="02010609060101010101" pitchFamily="49" charset="-122"/>
                <a:ea typeface="黑体" panose="02010609060101010101" pitchFamily="49" charset="-122"/>
              </a:rPr>
              <a:t>青山处处埋忠骨</a:t>
            </a:r>
            <a:endParaRPr lang="zh-CN" altLang="en-US" dirty="0">
              <a:latin typeface="黑体" panose="02010609060101010101" pitchFamily="49" charset="-122"/>
              <a:ea typeface="黑体" panose="02010609060101010101" pitchFamily="49" charset="-122"/>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8" r:id="rId20"/>
    <p:sldLayoutId id="2147483669" r:id="rId21"/>
    <p:sldLayoutId id="2147483670" r:id="rId22"/>
    <p:sldLayoutId id="2147483671" r:id="rId23"/>
    <p:sldLayoutId id="2147483672" r:id="rId24"/>
    <p:sldLayoutId id="2147483673" r:id="rId25"/>
    <p:sldLayoutId id="2147483674" r:id="rId26"/>
    <p:sldLayoutId id="2147483675" r:id="rId27"/>
    <p:sldLayoutId id="2147483676" r:id="rId28"/>
    <p:sldLayoutId id="2147483677" r:id="rId29"/>
    <p:sldLayoutId id="2147483678" r:id="rId30"/>
    <p:sldLayoutId id="2147483679" r:id="rId31"/>
    <p:sldLayoutId id="2147483680" r:id="rId32"/>
    <p:sldLayoutId id="2147483681" r:id="rId33"/>
    <p:sldLayoutId id="2147483682" r:id="rId34"/>
    <p:sldLayoutId id="2147483683" r:id="rId35"/>
  </p:sldLayoutIdLst>
  <p:transition spd="slow">
    <p:random/>
  </p:transition>
  <p:timing>
    <p:tnLst>
      <p:par>
        <p:cTn id="1" dur="indefinite" restart="never" nodeType="tmRoot"/>
      </p:par>
    </p:tnLst>
  </p:timing>
  <p:txStyles>
    <p:titleStyle>
      <a:lvl1pPr algn="l" rtl="0" eaLnBrk="1" latinLnBrk="0" hangingPunct="1">
        <a:spcBef>
          <a:spcPct val="0"/>
        </a:spcBef>
        <a:buNone/>
        <a:defRPr kumimoji="0" sz="3600" kern="1200" cap="all" baseline="0">
          <a:solidFill>
            <a:schemeClr val="tx2"/>
          </a:solidFill>
          <a:effectLst>
            <a:reflection blurRad="12700" stA="48000" endA="300" endPos="55000" dir="5400000" sy="-90000" algn="bl" rotWithShape="0"/>
          </a:effectLst>
          <a:latin typeface="+mj-lt"/>
          <a:ea typeface="+mj-ea"/>
          <a:cs typeface="+mj-cs"/>
        </a:defRPr>
      </a:lvl1pPr>
    </p:titleStyle>
    <p:bodyStyle>
      <a:lvl1pPr marL="342900" indent="-342900" algn="l" rtl="0" eaLnBrk="1" latinLnBrk="0" hangingPunct="1">
        <a:spcBef>
          <a:spcPct val="20000"/>
        </a:spcBef>
        <a:buClr>
          <a:schemeClr val="accent1"/>
        </a:buClr>
        <a:buSzPct val="70000"/>
        <a:buFont typeface="Wingdings 2" panose="05020102010507070707"/>
        <a:buChar char=""/>
        <a:defRPr kumimoji="0" sz="3200" kern="1200">
          <a:solidFill>
            <a:schemeClr val="tx2"/>
          </a:solidFill>
          <a:latin typeface="+mn-lt"/>
          <a:ea typeface="+mn-ea"/>
          <a:cs typeface="+mn-cs"/>
        </a:defRPr>
      </a:lvl1pPr>
      <a:lvl2pPr marL="742950" indent="-285750" algn="l" rtl="0" eaLnBrk="1" latinLnBrk="0" hangingPunct="1">
        <a:spcBef>
          <a:spcPct val="20000"/>
        </a:spcBef>
        <a:buClr>
          <a:schemeClr val="accent1"/>
        </a:buClr>
        <a:buSzPct val="70000"/>
        <a:buFont typeface="Wingdings 2" panose="05020102010507070707"/>
        <a:buChar char=""/>
        <a:defRPr kumimoji="0" sz="2800" kern="1200">
          <a:solidFill>
            <a:schemeClr val="tx2"/>
          </a:solidFill>
          <a:latin typeface="+mn-lt"/>
          <a:ea typeface="+mn-ea"/>
          <a:cs typeface="+mn-cs"/>
        </a:defRPr>
      </a:lvl2pPr>
      <a:lvl3pPr marL="1143000" indent="-228600" algn="l" rtl="0" eaLnBrk="1" latinLnBrk="0" hangingPunct="1">
        <a:spcBef>
          <a:spcPct val="20000"/>
        </a:spcBef>
        <a:buClr>
          <a:schemeClr val="accent1"/>
        </a:buClr>
        <a:buSzPct val="70000"/>
        <a:buFont typeface="Wingdings 2" panose="05020102010507070707"/>
        <a:buChar char=""/>
        <a:defRPr kumimoji="0" sz="2400" kern="1200">
          <a:solidFill>
            <a:schemeClr val="tx2"/>
          </a:solidFill>
          <a:latin typeface="+mn-lt"/>
          <a:ea typeface="+mn-ea"/>
          <a:cs typeface="+mn-cs"/>
        </a:defRPr>
      </a:lvl3pPr>
      <a:lvl4pPr marL="1600200" indent="-228600" algn="l" rtl="0" eaLnBrk="1" latinLnBrk="0" hangingPunct="1">
        <a:spcBef>
          <a:spcPct val="20000"/>
        </a:spcBef>
        <a:buClr>
          <a:schemeClr val="accent1"/>
        </a:buClr>
        <a:buSzPct val="70000"/>
        <a:buFont typeface="Wingdings 2" panose="05020102010507070707"/>
        <a:buChar char=""/>
        <a:defRPr kumimoji="0" sz="2000" kern="1200">
          <a:solidFill>
            <a:schemeClr val="tx2"/>
          </a:solidFill>
          <a:latin typeface="+mn-lt"/>
          <a:ea typeface="+mn-ea"/>
          <a:cs typeface="+mn-cs"/>
        </a:defRPr>
      </a:lvl4pPr>
      <a:lvl5pPr marL="2057400" indent="-228600" algn="l" rtl="0" eaLnBrk="1" latinLnBrk="0" hangingPunct="1">
        <a:spcBef>
          <a:spcPct val="20000"/>
        </a:spcBef>
        <a:buClr>
          <a:schemeClr val="accent1"/>
        </a:buClr>
        <a:buSzPct val="60000"/>
        <a:buFont typeface="Wingdings 2" panose="05020102010507070707"/>
        <a:buChar char=""/>
        <a:defRPr kumimoji="0" sz="1800" kern="1200">
          <a:solidFill>
            <a:schemeClr val="tx2"/>
          </a:solidFill>
          <a:latin typeface="+mn-lt"/>
          <a:ea typeface="+mn-ea"/>
          <a:cs typeface="+mn-cs"/>
        </a:defRPr>
      </a:lvl5pPr>
      <a:lvl6pPr marL="2514600" indent="-228600" algn="l" rtl="0" eaLnBrk="1" latinLnBrk="0" hangingPunct="1">
        <a:spcBef>
          <a:spcPct val="20000"/>
        </a:spcBef>
        <a:buClr>
          <a:schemeClr val="accent1"/>
        </a:buClr>
        <a:buSzPct val="60000"/>
        <a:buFont typeface="Wingdings 2" panose="05020102010507070707"/>
        <a:buChar char=""/>
        <a:defRPr kumimoji="0" sz="1800" kern="1200">
          <a:solidFill>
            <a:schemeClr val="tx2"/>
          </a:solidFill>
          <a:latin typeface="+mn-lt"/>
          <a:ea typeface="+mn-ea"/>
          <a:cs typeface="+mn-cs"/>
        </a:defRPr>
      </a:lvl6pPr>
      <a:lvl7pPr marL="2971800" indent="-228600" algn="l" rtl="0" eaLnBrk="1" latinLnBrk="0" hangingPunct="1">
        <a:spcBef>
          <a:spcPct val="20000"/>
        </a:spcBef>
        <a:buClr>
          <a:schemeClr val="accent1"/>
        </a:buClr>
        <a:buSzPct val="60000"/>
        <a:buFont typeface="Wingdings 2" panose="05020102010507070707"/>
        <a:buChar char=""/>
        <a:defRPr kumimoji="0" sz="1600" kern="1200">
          <a:solidFill>
            <a:schemeClr val="tx2"/>
          </a:solidFill>
          <a:latin typeface="+mn-lt"/>
          <a:ea typeface="+mn-ea"/>
          <a:cs typeface="+mn-cs"/>
        </a:defRPr>
      </a:lvl7pPr>
      <a:lvl8pPr marL="3429000" indent="-228600" algn="l" rtl="0" eaLnBrk="1" latinLnBrk="0" hangingPunct="1">
        <a:spcBef>
          <a:spcPct val="20000"/>
        </a:spcBef>
        <a:buClr>
          <a:schemeClr val="accent1"/>
        </a:buClr>
        <a:buSzPct val="60000"/>
        <a:buFont typeface="Wingdings 2" panose="05020102010507070707"/>
        <a:buChar char=""/>
        <a:defRPr kumimoji="0" sz="1600" kern="1200" baseline="0">
          <a:solidFill>
            <a:schemeClr val="tx2"/>
          </a:solidFill>
          <a:latin typeface="+mn-lt"/>
          <a:ea typeface="+mn-ea"/>
          <a:cs typeface="+mn-cs"/>
        </a:defRPr>
      </a:lvl8pPr>
      <a:lvl9pPr marL="3886200" indent="-228600" algn="l" rtl="0" eaLnBrk="1" latinLnBrk="0" hangingPunct="1">
        <a:spcBef>
          <a:spcPct val="20000"/>
        </a:spcBef>
        <a:buClr>
          <a:schemeClr val="accent1"/>
        </a:buClr>
        <a:buSzPct val="60000"/>
        <a:buFont typeface="Wingdings 2" panose="05020102010507070707"/>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hyperlink" Target="&#32676;&#26143;%20-%20&#20013;&#22269;&#20154;&#27665;&#24535;&#24895;&#20891;&#20891;&#27468;.mp3" TargetMode="External"/><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8"/>
          <p:cNvSpPr/>
          <p:nvPr/>
        </p:nvSpPr>
        <p:spPr>
          <a:xfrm flipH="1">
            <a:off x="-36198" y="110490"/>
            <a:ext cx="4464181" cy="252095"/>
          </a:xfrm>
          <a:prstGeom prst="rect">
            <a:avLst/>
          </a:prstGeom>
          <a:gradFill flip="none" rotWithShape="1">
            <a:gsLst>
              <a:gs pos="40000">
                <a:schemeClr val="bg1"/>
              </a:gs>
              <a:gs pos="99000">
                <a:schemeClr val="bg1">
                  <a:alpha val="0"/>
                </a:schemeClr>
              </a:gs>
              <a:gs pos="77000">
                <a:schemeClr val="bg1">
                  <a:alpha val="59000"/>
                </a:scheme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3" name="TextBox 2"/>
          <p:cNvSpPr txBox="1"/>
          <p:nvPr/>
        </p:nvSpPr>
        <p:spPr>
          <a:xfrm>
            <a:off x="35496" y="110386"/>
            <a:ext cx="1569660" cy="276999"/>
          </a:xfrm>
          <a:prstGeom prst="rect">
            <a:avLst/>
          </a:prstGeom>
          <a:noFill/>
        </p:spPr>
        <p:txBody>
          <a:bodyPr wrap="none" rtlCol="0">
            <a:spAutoFit/>
          </a:bodyPr>
          <a:lstStyle/>
          <a:p>
            <a:r>
              <a:rPr lang="zh-CN" altLang="en-US" sz="1200" dirty="0" smtClean="0"/>
              <a:t>语文    五年级    下册</a:t>
            </a:r>
            <a:endParaRPr lang="zh-CN" altLang="en-US" sz="1200" dirty="0"/>
          </a:p>
        </p:txBody>
      </p:sp>
      <p:sp>
        <p:nvSpPr>
          <p:cNvPr id="7170" name="AutoShape 2" descr="data:image/jpeg;base64,/9j/4AAQSkZJRgABAQEASABIAAD/2wBDAAgGBgcGBQgHBwcJCQgKDBQNDAsLDBkSEw8UHRofHh0aHBwgJC4nICIsIxwcKDcpLDAxNDQ0Hyc5PTgyPC4zNDL/2wBDAQkJCQwLDBgNDRgyIRwhMjIyMjIyMjIyMjIyMjIyMjIyMjIyMjIyMjIyMjIyMjIyMjIyMjIyMjIyMjIyMjIyMjL/wAARCAF3AfQDASIAAhEBAxEB/8QAHAABAAMBAQEBAQAAAAAAAAAAAAECAwQFBgcI/8QAOhAAAQQBAwMDAgQGAQMDBQAAAQACAxEhBBIxBUFREyJhMnEUgZGhBiOxwdHhQhVS8DNichYkQ1Px/8QAGgEBAQEBAQEBAAAAAAAAAAAAAAECAwQFBv/EACMRAQEBAAIDAQACAwEBAAAAAAABEQIhAxIxQRNRBCIyYXH/2gAMAwEAAhEDEQA/APvdR+D1fUQ2ZmrZI4iP6abf3UOZHH0nqLGNPsdtOSborpEHW8fzNFYyOef0SLQ9Sh08myXT+tJIXO3ZaR+i/MMObWP0ss0MeoZqg6NoYC1vtN/K0jgi07uoxxg3Gwt3Ek2Kta/h+tlv/qaL9D/hTFoepME8vq6f8RI4G/8AjVUeydo455NKdPpWaiPVAsjbmNvtNjyujRwRafXzRRh2INwcXdiOKVxp+t19ei/Q/wCEi0XU2yz6h82nE7mBrS3jHYik7VxiSEdL08WoZqdtCTdELHiit9Np9PF1DSmFryJYvVaXHLc1kLUafrY4k0X6H/CR6HqbtV6+ol04cyItjMfY3fFcJg5Q+FvTzDOzUbXTOcHQtvg8FWgg0zNVo3xNkLZbc0vNFpB8LoEHXB/+TRfej/hGaLqcuqil1Mmm/lg7DH2J/JExi97GN17ZWTFkmocwmIWRwudsWkDdLNC2Zwkl9MiQ0RQ5Xf6HWzn1NEfkj/SodB1SefT/AIiTTelHJvIj5/olVV8rYtR1EyMlcx5aw+kLIscrm9DRHStniZOQJRE4SEg/dd7tP1re7bJpC28WM12vCzk0PVp9jJ5NL6QeHEMwcfkmA+T0eq6iQse5rNOywwWSPhcJh0X4OeaNupLoQCWy43WQF6Umn6x6rjFLpCwH2lwzX6LDUaHrOogfDJJo9jwA6rBOfsg0c8Q62CQNc5semJ2jJq/3K4Ww6KSDUuibqfUiYZP5uLyvSm03VA8DTyab0gAG+oMj9ljLpOtTRPjdJo9r27TVjH6IirwGP6UY2mgHuDbs8LJkei1urlG3VNlcHP8Ae2mil2v0vU2BjNPLpvTawCpBkHvWFQ6frdH+Zo8gjv8A4TFrmi2v0XT3RsLd011ZNY+ULNDruouD26tkkpNBzaaKH+l0M0PU9NpYYoJNNTR7w/Ofg0reh1sGxJor7YP+ERxja7oJ2s23O2xd5Bpaag6TU65rJmatryRH9Pt/VbQ9P6npdJHFDJp7sl4fkXd2MKfR65j36LHfP+EHK9jI9Br42MILJA0ncTuoq+rfpJ9TGydmra5oEY2t9ps82uiPQ9Sihlc2TT+vJJudf0kfonoda/79F57/AOE7VnBFHD/1KJjTcbS3dd7hSxlfpvwumZqGagbGAgxtwb8rpi0PU4hqJRNB+JlcD5aR3vCn0OsgVv0df+fCCunghg1crIw4n0dwcXdiOKXMHwHpmminZqKaN4MbbXZFo+pCSWZ8sAmLA1m3jB7oIesNAAfo+Ow/0klFdLBDD1GERh5D4hIC45F9ist0Y0Lo5mTbHyuO6MXwV0x6TqBnM80kAkEe1hb2P2pPQ6v/APs0hP2/0nYwhi07J9K+IPLZCSNxyCFdz2Ni1TZWylkkzhcYshaM0mvk1EUmofBUd1s7X+Sn0urf9+l/T/SuI52Rabbp5Y2yFr5NlPNEEDlbukbHqNZva8tcA07BZFhBpNfJLEZnwbGO3ezkfsrui6oXH36Y5wSM0g5fS0x0/qsbKQ14YQ/BK6nv9PVyuLXOAhaDt57qrtNr5Q1sj4Nm4E7Tn+i0fF1DefTkgLexcM0iuX09ONPJIxspMZFiTF2V1PIZqonUSGxXQVJNP1CaIse/T7TV1havi1od7HwlgAA3DIRXIGQSNlcBKHNaX+/H5LXh+lLRgNcau1Z0Wve1zXPgpwo0rGLVMDWxOj2tA+rygwa2GWR+Jd1F3uFBWoHTwFoobrpWLNYeXw5U+jqGQsYx0dAZB8qYjkmMcswFSAk5sYQ7fw7eR7hY/NWkbqfU+qK+MKwhmDAA9li7tSkZudHJKNzZA44+FzaiPZE8sx7qN912FuoB5jP2XNqmzMhu22XZ8KfpjJ0YeGl4wByFDrld6fPfdfK0Hq+kMtHkd1nFG5rnOaRe6lmh6bXFrS1xc7wvQl6R6TSYSXlrbLb5PwtdHpJ/xAc9rRtFjdwV6kbZdzjubZHZdfH49nZj5MAPYWubRBB+yuGi2iufK9nWdNllmMsXp+76s0L8poulvM5dO0bWGueT/hYvg5e2GOPTdMfqowbMURN3WT9gsOpdLGi9P03OkZJw53IK+rAkAAGwfAXN1HSSanRSMoF4FtA8r0X/ABuPpk+pXyMUYDXA4pUG0urdRvNL22/w7O6NxkkYw2XCjZ/NeNJpX6SV0b2lz95yvBz8XLh3yiuZzn2002iSL7rVkbnPJeWhvg8/dbOG2Nxw6RosYw1YbvVcZiScdvC5YmOhhjjtzMnt8owB5IcACeQsWPaeKu6wrxM3SHPGSqOiPTsDBdH7hFZry0U5zbRXGsfSoiL6CiIiAiIgIiICIiBaIiHYiIh2IiIdiIiHYiIh2IiIdiIiAiIh2IiICIiAiIgIiIYIiIYIiICgnClQ7hBXsVHlSoJoFQVPdUJ9tK4Kq7INLI43WZh8lS6xdcoGkzDPC0NVR/ZKOd3uNWu+LRQzQtMrS7F5K5Iw31Q4kEA8dl6wwPg8Urwk0c0nTYXD2e0ji15jtM/TzmPYfc4H457L3g7HZUlhbM0E8tNgrd4S/ExoW0LGCMKjcu2i8crX47FVDS26FntS6WVcXuyAOys40fyXPJFO6Oo3iM+e5XDp9VqJJ2wvJcSavuFOXlnHqj1Q7utGihZKoIQKo/qoc7sOV143J2Y1Iugvluqlg105J91mq7cL6aNxJPwFwydF0uqkdNI6Uue7dYdQHws+bhfLxk4svkm4wcH+yyAqDbYd2wvb6n0Q6YGX1nmLA9rcj7/C8cMjDg0uc2z44Xy/J4747lGMj/RjJ2h1dhytIJj7QY3b3nOVL44Y5DK4WKAD/I+fst4YY30+La++KWcZjQRPdnY0/dF0jcBRoEfCJjT3kRF72hERAREQEREBERAREQEREBERAREQEREBERAREQEREBERAREQEREBERAREQEREBQ44UqHIKqruFY8KpUFeFRzqwpLsKjj8KDFp/mHBSQk3hQ11P5rCh5JJrupRUEEcL09LKCzbyQvNFA3+q69PC/2vDg1o4+Qrwt3od5aHZBpVvac5UNNGiruAcBXZdb3Ngkng9lqAGgLmaTRB47K5eaA5V48+to2Bty5o4oxqy6vdZC3jOLVWsD5C4eeVOc9/Wz+1i7nlppVkO4NcMng0tRGw8iz8qXsY1rjQGO2F15cL+1HPZEZF0XmgtWbnCm9h3WbGb3fYY+ArTamLSRW91AfqVnhy62/DFeozM0+ikMjrLhQbX1Hwvi3Ryx6kv2/y2ssuccXfH6L0+q6ybUs9QPZEb2xepkNPYnyvneq9TbFBHGXBz6BdIM2a7DsvL5/JPJyY5XHbptRHIySCZxAs7DI2g4eAs5ddpdH7TsMg+lrDX2Xyz9ZPK2R5fbPlQ1xOtaXlxsCifsvPZdY931kf8S6QgiQbHA1TvdfzaL4oSF1lhJBKK5U/lfsyIi9buIiICIiAiIgIiICIiAiIgIiICIiAiIgIiICIiAiIgIiICIiAiIgIiICIiAiIgKCcKVDuEFKUOyrFQVBkSLVDm6VyMqDjgZSjlA/mKH0eOysD/NzhHNBJoFZqaoMjmvK9WAgaeMDIrleY1gBN5JWg1rtPt2gOHBaU4cpKPSwUaXA0M/C5hrYXAbtzCR91dmqi9Ro3gkmuFve/qupzC6jYBWZbTsnHYrV3CgRmvccLd47ehO627W8nutA4MFDsqbIwKrH3WLiA8hruPzS8rwVuZgLPYLMuklFsadqo3J92V0N4waTjbz+jzOqdV/6XBmJxc7DS7AJXyHU+uauebeyRo4trW8fC/Q5dPHqYHRysa9pFU4L82/ivph6RqfaCdK/LXXkHx9wsebxWTZ8cudri6v1ed/T2GYAPjkqh4PwvG1WofPJQHtBSaQzRva4FxIxfdYtl9KMtc0Z72uEnTjbrXTNk1LHRuaASaaRyr6aN02ufYeNrXV8UKVo9V6ULn7AC0YI8rm0+peTMQ/aSw3Sklqah+1ryA3HbKLmE73iyRjHKLXoy/c0RF2e0REQEREBERAREQEREBERAREQEREBERAREQEREBERAREQEREBERAREQEREBERAUOUqCEFCik4VSVBRyzJKue6qeEo5QblrlaNNO+VRuJvlWcCKzazUS8i2n5pcussgCqytXUTuPLThcuqLn0d1gmxfZYwraMktaebHKPc8PDiTjNrI2Q1kbi0irNKziXNIHccrNpHrabqcDmfzn7XD87+VDus6R2I3mQ12FL57UvdBE4jIqguPSyOMT3gmzix2W/5uU4p7PX1XXZpPbC3Y1xoEcrDpPUDF1Ew6iXM2GuPAcOAfuvIe50TywgmhhYeqS+3O2gfqVmW3tm8rr9HBAFOwVs1zRWR+q+M0X8R6jSsDZGiaMDDT2/Ndw/jCDe0HSENdy7eD/Zenh5eMa9n1INBfKfxy+HU9KZAxwMjZCdvcCivK6v/ABRrpHmKOX0Y82I+4+/K8l2pc+Fjd5vZe52Snk/ydmRnlynx4DIZJI2SsduzVeFlLC9kjrBtppemRHHGY4xts7jWMnus7stc42HHOF5fdxcE7SyCNhNu+ohZ6RjwXCnAOaeVtrGkve6iWnz2Weka10hyfpP5Lcv+qX6wmiqVwyK/dFD9ofRBv7otz4y/dkRFp7RERAREQEREBERAREQEREBERAREQEREBERAREQEREBERAREQEREBERAREQEREBQ7AUqHIKlVcpUFSChVXc/dWVXKDleKm/NaVY5Wb//AFR5taXs4ClRhKQAaK4tQ7c0isAldswO0+BZXHM0iPd/3G8eFlKsJCGhoOa4PKvESYs8gKrGjDiMkYKlv/pBjTXm1ijz9a8kkHIHYeVfTRAaahgc1fP3XNqfUfqAG0ReT9l1Mje8EimkcrPP4k+qerC6QjaNzTXHCo6CLUgtd7XjGB3Uv2ucdrgXXVVRVC7/AO5Y1x2zEWW+B8Ll2rg1Ql0ztjx7CKDvIXHG0Fzg8GqXta9hl024A+0EgVwvGdLTbH0kLpxuxy5Ikgjm05BkuRosZ7Llmd7gG3gCv0VZ52tlBAwDwms9pY9thrmgjCuVmuSSQ5Nk15XVpi5umEhxYuq4Ixa4g0l9uOLNH5XSJb0xaxxBBOSrynTP6w1T2ztEcgoA7jXeljp8SF+7g/a1Es4bK1pbk4sLNkw9Ro3UBdtHddJLiNZJI2yGm85yi5WPAblvOeQi161H7siItvaIiICIiAiIgIiICIiAiIgIiICIiAiIgIiICIiAiIgIiICIiAiIgIiICIiAiIgKp5VlDkFCoKtyqkqCl4pVPCsVX/ig5ZaEnyrOd7qKiYe/x8qztrQDz8rNrLNxtjmkZoilxSloY1o5r3Lutrnbh24WUkeA0gOrhZq1QC4mhoLiBwquaGbgXklwr4C1DC1v9lm5uav81mo5o4I4PeXbjVcLETOjNtA/NayE+qQeAK+6ydGXNuqWc1NZyvdJ7q93YXhcs8pfIYj7XbALHNX5XSTtPAPZcbtW18jT6Z2tN/JpZys2r6jUuh07muzuNArytS0A0z6XZWupkfObeaGQB4XNK8yacsqn9vutTj6s264pAA66FeF1xSN1GhLXtG6PgXyvOklvDgQQraeb02hxFHz8LfKbGAmIx+1ztw5Hali2o4ZRv72SOypK5ge/a8APNhcT5GuebcRbaNZsLXHx6KeufWJJDs8eVIlbHFIXCjtOO6w9QOaC28DHYj5WTHE6eYuJB2gDP9V6PTWXGddI0kNFi8FFg+g8gj9EXrk4j+m0RF4HsEREBERAREQEREBERAREQEREBERAREQEREBERAREQEREBERAREQEREBERAREQFDuylQUFVU8K3hVdQOVBQjCiqCkuvgYWTia5QZTjdwqFv8A7hXhWOSR4Wb7blTGQEAm6sKkr75x4VSCef1UFpbVAkHss0aCUAbe6yfI3jkKmx18KRH7txHHIWKMXuBcW1VJskfHitpPNpNGeau1md4jy2mjKxWWGqY6KCSy3jm15BaW85vuu/UTCV21zRsHAcuRrtgpn1eDwVrj1GK5JXmg0/cBYOeDdH9Qt5nCR+WgH9FySPEVnaRQWvrLg1oLXAt4Pc9lxHUSCPYctB4+V6L3OkbjIJyKyAuDV6Z+mYZBJuD8XXAXXhnyo4JZXSMNuO4GyuaST6XNNOGVo1xaCSwE/sspYyJLAoEWCvTxmDaUyMfE3n1BuHwqvYTp3SUMnjsulskb44dzQDHwT5Wbi5sbm4F8kKXky4nwFxB29kXQwu24aCAasoum1H9EoiLyPaIiICIiAiIgIiICIiAiIgIiICIiAiIgIiICIiAiIgIiICIiAiIgIiICIiAiIgKpVlV3ZBUqhWio5QUccLJ60cqVdqozcAAsH/AW5FZVHBoPKlSstpa0ZGcqvqHdk2ey0kF4BCxpwfdghYqLF4ByaKn1M1jAVTRIwbCs7aKN5WKrnmeS4WLbzhc+oefw/wBJyaXbbbyR/tYyNEl8iu2OVileS4B0jmuBO4Y+65HQ45yP2XoyMaJTuexp+VyyQF+73sP25Vlc3nSHeTincX5XNqIi4EXbq/Zd79OGO90jXVwAeFhNCXi4xZAt1HsrrLxphLHVPxXbyuf1vUbtfkHHC9OWJzm3RoZ4+F5eq07X+47gKvBza68eUqOKbSgG2guaP+NrmkaX7onB23tj6SumVxjAA3nOFmNQTksBPal6ONrGuRofpZBG8kg5FeFuaLS4FpHNA5W72Cw17XAOyQR2+Fi90Wlh3uD3lztrA0fuVr22jlMz2Y4PfCKTqo306Pds7cIuvf8ARj+jkRF43sEREBERAREQEREBERAREQEREBERAREQEREBERAREQEREBERAREQEREBERAREQFV3ZWVXdkFSqOKu7AWZtQQSqk9lY8qn/K+yqMXYBysiLFnhbu521yqPoUFmpWD7BcBeVRg2som/v3VnGy7PdQ0Yo/0WKiGu3EWrO4BGfhVHsNtpWc4Z8kcLFVkSCDj/SzbITQr3d/8o95FN24Th4kFVVGvCyPM1zHsmLqu6PwuVzqA7HIx3XtSxiaMtoCrq/6rwtR6kLnNkhLNoORwVGKxmaZG3xlc5LQ4mnMI8LRzw6M3I3+i5JPUNtY3A72tTixWUvUtoe2wT9l5z9UXbjtBA4XTLCA1xJaK/quB0kEdjeLPjJXbjxn9Iwk1Mj2kBrLvPtWbWPkY0GJjQDRcQusGINY8Nb9VkOwqSO3xguADd2KXWX8YxRzQ1u0vDgO7RS8907mROa5jTGeXVwu90hcwngu+ln27leXM6onkA7bq118c/SOYtceGAAYFBFs4tDjtdQ5oIvRpr+k0RF4HsEREBERAREQEREBERAREQEREBERAREQEREBERAREQEREBERAREQEREBERAREQFV3IVlDkFCqlWNqpQV7LOqsK5NBUJJCgzeFk438hauJFiisHkigeL/RSs1m6vzKC7IUONkY4VXbicmsrNRaqJ9uQs5bPbta1LqbzjwuZzxt3OGAa/JYs0UL92MA9ie6ygcXB/HsdRoUti0PILQc8fCq6V0TLLSfGFmqsXPDCGloIyL8LGWP1dzHEu3Nw0rTc7PHFgVRXLqZWxRPkaPdVAjta5XUr53XaZ8TnU1rTnBOV5s0z3YLiCeAvT1JDg4tIPbyvN3b99jLcX/penhbnblXHLEBe5xsjHOVnHDDkvBHg0u0wukII3FwH2r5UOihjBc9wfKBgdgf/O66e/8ATLidEfT3SuqMn2DFlckjXObvdu9IGsHAXRMx8s4c83dduAonLHlra3MbmgVrjUrism5HOIIBDbyueSOtMXBwNn8l161zItsbTmtxH9lyTEmGPsHXa9HBG0LGSxNc2JtDHlFlC5sTNu4DOUXTpH9HIiLxPaIiICIiAiIgIiICIiAiIgIiICIiAiIgIiICIiAiIgIiICIiAiIgIiICIiAiIgKHdlKgoMyT2VKWhwqOUFSOwVSeyuaWZ4yiKPcCCFgMkeFpJZWf0jjKVKycDkt48IXDAdyfKuQCFk8Mdnkhc6izrLQBX5rlLDtPBJytnmhX/wDVm2nm2usePCisntIZbXkGx+arJKSw+y/sVL2kgA8Xi1UMvbfHjws1KiN7d3au2eF5Ounc2R/uNE2GngL15WNpzgy3kUaK8DWxuD3l8zQ7kZsV2tSTazWEk8bmu3RgAivauWWKJsm+RhGPpC7A6MbRGC6Tu4jAXBMCTTXnc7ORdrc/pio1GpEkIDY9gGCBzXleU5vupjiXX45Wp3mV7De6l1OgEMLXPzK5ttbX0g+Vv/lHNM8wRhg2GR4ybpcLm29ora0nlb6ppDWi+TbsrfTsG0vJvY0us8ArUuds14srmyzBxcS3tamUNEMbnMc0kk0eFpO2N0Rkc3L/AHDGSrTta/SwEOzt9rea/Vd5y+I8qYH1XVSKkjHNeQBY7VhF6P8AVH9MoiLwvaIiICIiAiIgIiICIiAiIgIiICIiAiIgIiICIiAiIgIiICIiAiIgIiICIiAiIgKHdlKh3ZBU8LN2FoVQ5UFFRyv5VCKHKpWDuMqoF0fCs7uq5FdvhSs1lJ9OFm3Ar+y1eDtIbVjhQ1rsE1fdZqK7C454VdgBBaKIOStHPYXuis7gLqllu94wsVWLpLkcCMg4SseCOcrWRo2F/NDiuVylrtgIDtpzSwBstOaB+LXh9QhOlkv62mybwF7TTRBYA73Zs1S5+pQGSHc0ghrrPfH2WdzkzZr5z12xxVG0gHnuQVzepIXl2w2Dis/svRLWiRw9FlXysPVlleGspl4Jb2XX2/8AHNxljY/5moAFG2Dyflcu97p3SOJc4k8cfZejqf5x2UHMZYBu77LH0GtaHBmasfCnv/aPMnJf7nCj8pCSNPM6hRbtAW+pZbSAAAOe9qHxCLpriCD6j+32XSfErz5IjIzk+a/srSwOOj07QNpFiwF0QRB0TnknFXfZbPex2mMQyI3Ej7LXvYxXEyCJjQ1zrP2Rau08cx3gPo+ET2o/dkRFXtEREBERAREQEREBERAREQEREBERAREQEREBERAREQEREBERAREQEREBERAREQFDuylQUFCqFXJVCoKqhqld3CyKFZu4NqALCl2Qoo7EqVWxeebVXEAkVjz4VyKIcSFm/AsDlY1GUjmh20HKgNt6s9tkOr7oMAmrwscqMZC9jmhjbHm+FDm7oySBvAyPKs5xq6pQSQA66B8rNHKIwyqLa7hSZQyN4e4Os17eaVNRGwW9ooE2433WHpkUQME8hZzWa8jXQSabUOGwluaPkLHa6CMkN97/AGk+AV9O5wcwbheKoH915nUHAltMcG14vPlPe/GbHktiMcgB+wxYSVjtobtaKx/8lo3caaWkSNNF1cqZCXD6ATfN5tZtYx5z9G6dwABG6txPhW1WkazTge1zA77kGuV2S3BbWuBeKLieW/C44yZY54XFuPeC3nCvG36V5ksbY3AbQS6gbWsThHEGuYNjyWk1+6obmmIAO1lWTz3W8j2jRwEtdybIPAtd7eow5gx8BdE+2uaaIaLH5Iuls2kmYDK94c322O9d0T3R+0IiLq9oiIgIiICIiAiIgIiICIiAiIgIiICIiAiIgIiICIiAiIgIiICIiAiIgIiICIiAod2UqrigqQquxlWKoTjKgzcqPwVZ2e6o51lE1RxrhTfDSoJFhV3Aknv2Sp8WeAG8LHDwQbA8K92+yaVT37/kuYOpwwqFoAKs2t204wj3NaCs1WEx2gtr81zTSNayu/wraiYmQgcUuBzrdRJB+Flm10Ha4N3HBxXdNga3YD+pVM47mr+FPpSTTNc51taMADKzUczGyNG3eXBzvGaXq6LSsm0TmTEHcavup/CuETtQ5oAaMErr6eK0zZAG/XTsdlOM7XHzOq6ZerbHDLttxG44AryuiPo0rB60jmPLDv27cnGFpqmObr5nMAkLNz2hxwdptd0h/EaIah5cIXMEtssO24NFJx1MfFaiA731kuvduNAFcscbYpw5rjXfPN4IXt9V6UdAwSMDXwye9hB85/uvA1JDWCTcASar5+y1J+OVc08bmlxcXAA1XkLonjjZoon7wWuLqA7UFzut4Dg4gvwW+KXdF0/V6nQSmKFxjjfZcXAXY4HzhdGZNcAY4Cmy7R4IRepo/wCGeo62D1h7RZFOOUWvbiZX64iIuj1iIiAiIgIiICIiAiIgIiICIiAiIgIiICIiAiIgIiICIiAiIgIiICIiAiIgIiICgqVDkFCsytCszhBQqjgKtXPKoeDaiRTaSeeFAjyaVxecJVZUops/qquF0bxVK5dXa1m+ww/fCxRm8mxRH91yTEkOBJOQt3uJNEWfKzLba7BOFEcrrqhn+yz2Mc8ALqoNdzdDgK8TGe5223Ht4WazjP0g1uwi75V9LC2R74WgtBFAjsutsIayyLNrfRwgTF2KAulid1qR5xkfDHJFICWuwWnkEeF29P2fhYXHJLyOeB8hU6hCIxG8H3E1k3Y5Weme06d3ptaZ48G+4P8AblWXOSuJhH/XHMdt2Oc4t3cf/H+66tPEdHI9srm+kZKjzkXkN+3K49zZeqFkjhE9znCPi77Uu6JxdGPUv1HOLJLyGvH/AJ+6Ssxjq4DqI39Pcwuogtk7Bh8/AI7fC4f/AKU0D3skMz3xnJaKz+fK7ppydTp6kqSMje0cljuP3C64i+aTcA9oYNtWKd2tbs0yVx/gdAwOJ0UZZG0jcIwT9uMrHqMeki6WxsELWRPc1xaG1+o8ru0VjWTRTyzyycuc4exoHAHgrg63G8aV1OiDnTinMJJIrF/KxZcTJI7uh7I+mNaXBvudQuu6LfphDunxn0WP5yXV3RJxZesiIvU7CIiAiIgIiICIiAiIgIiICIiAiIgIiICIiAiIgIiICIiAiIgIiICIiAiIgIiICh3ClLpBQrMjK08lVdzaDFyj/jStIcLPO3lESO6Flk97Vox3UueWubRAb3wsclc7mbTfYKDtIIsDGFvDRNuOHY47nhRJDUlH5FKWfo4tnPnyjWEA3mxwtS3aK7hRRNELNTGDYhusjupY8RyuDQCAMrRwcKFkfCzm05gG4nDv6rGmKu1JAJ7LJmvdH72gYNWSs5SCXO35BAXDJdupvz91lm8nrarqUGohZkNcDZF4yuaLVMglMjGtLSNps0CF4kj30CA4fvYVJZZGjJIsYJKl7up7Pd0phdrHSRsb6lOc1pI9xPYHsupsU8ccxMUkcjXiRrA7eXj4/NfLR6gRxlxDt5FW08UrP63q2Vt1D247Hla49J7x9BrdKZNX60ETZWRGyWn3g8lvyR4+VqyOSbS72sna10jZWbR7gTTsj72KXys3WdTKQ4Odfm6yfsuN/WXsuMzSGjy15BCu3+k94/R2COHTgS7v5zyCDznz+i5OsabfoWgiNo323bjFYXyWm/ijqMYO3VscwVQ1DQ//AGumT+KdTqCIdQ3TOi/4hlttX2mL78X1vSYGjpkQLRi+RfdF5ek63pGaZjHRTe3Ap4H90SeTiux9MOEQcIvQ6CIiAiIgIiICIiAiIgIiICIiAiIgIiICIiAiIgIiICIiAiIgIiICIiAiIgKCpUHhBKh3ClQeEFVBFqUUGD2nhVDcLZwyoAwgqBQWWooN591VS6A26XNrqG3tlZo00TNxDt3tGK/urzOPqtHnm1ppA1sLQ3kc2qajOobXarTl/wAwZSwFriM47+VEeldIB2C9D/kRV/kgNX7cX2Wpwg549KxpvDqGVhr5A17Iqo0XcYq12kF0TvTaA4nlcmokBhDS5u8OqwFnlJJcHj6uJkTtgo7vdS82Q+mze5x2+PC9LUgvNg8Y4Xm6sgNDXWfnsvO58nGZrbd13DfC59RN6jm00+SfJW+xz2kMaebJ+FylrS528hgHdX8Yrle9rQ0WbvAtZysLxROORa6myQ2QI3OPDS4UFzzO2uJa2MVxi8qMVySGNja3EO7fKzaInBxc3HkLabUOLtrg2ubDQuaQyPc6pXfHC3iLsjZFJYIsi6cE1DiTVWeeMH7LB7pY3bvWOBYJoqsuse8geq0UByBgq+tZdjZTGNoJHwSi4xK9uC4n7tCKeg/cOyr3UnlVByV217VgotTWFBV7DNqVVLTsWRV7qbTsSotLUJ2JspZSilFOxNlO6r2VhkKaItD8JilFq9i33RVU2nYlFFpadgSllQgsp2JsqVFFLKdgbRLRTRKKpS00WUWotQmhaIivYm03KETsSSotETsFNqETsWFqbVETaJ/JQMhDwjDgqaJICmq4Bx3Q4VeGOvwrRWKTe84oBYasD1G3yFpBVmu9LOcH1jmzeFzvLodUZJjaGih5WMkJOoFGqyStoNwgaQcqJjRGFb3AMrRJuAN1RKh2pxYCwcSBRWDskiu/lX3pWr9UHWHD8gVyPl3CjbQe5Vtrh7W/uuaVlseX2APlYvbOoeW0Q1240vOmkBDjsbuHBKamcEARghpoX3K5y9jtwBye57LFjDB4e53qbj2tcsoDSST9QpbyzU/aBdYwe/yuWU2aLgB3WWawfKGM3sAB74XLK585txAb3wtJJgxwogn5GFVjnySbQ3cRyDhWTGaxfEGsJd9NXzVFc8zWggtfbib5ul6M+nc6MPkaGebOFxO08b3tkc55BNe1q1ObOOFsTvUHuNXwrSRRue0kgUO/deiwQB1CEEjgucTamYksbI1rPaKxV/mr7pjiaGbRbwPikT8XJ2bu+SQi1nJOn7ZutB5pBVpS1r2llQp7qaV0VRCbwpqk0QUCthAE0VUqPhE0WBwiImiMJ25UqDyioRKUnlNRCKwFKcJooithVPKaHZS3hQpCaJUd+FKfkmqgEKCFNYUfCmiDxSKSFFJqFIihNglQiWroKb+FCXhXRNjwl/CiwlqaCm1CJ7ApUWFAtLRJ4UMOCpPCq3grOjS/CiTLD8hBlTsvFnKfRzRuADvGOFmSXPLu/b4Xe3TgAi7FrCWEsvws8+NkG2nNwNI8UqTj4/NW0pPpNr5V9R7WW3BXSd8dVwvxRKFgdlo7crJ8sgfggBQXFxIe4/ZYjOoe4RsO33H9AvK1D3mQ7nGj/wBvZei8BzqAv81yyQMkzeDmgozXlTSgZaL/ALLkaHCQl7+b4C9tzNM2NwkYSBghYGPSlpeyMYFfks+zGPKm2NYe4Jqhhc7IJdQx5DaAHPYj816ksTGxmmURwuWVzGhttLj91isuP8FExx3OEhI+kYr81hNNJANjCQ4DAaK/ddEznuJAoYu+FynTyFlE+6+Vf/qVg4AR7nOsOOQT3VRQFAOABw4DldDhG13u9xxeFlLE4D1IztbY/JOkZyDY8GShf9Plc2rZu04dE3c8mi0msf8AndXdG4ECUucfq3d/2XdBpGCpZDtaaprcki834TZx7SvCEUh+vY13iwaRfRgtA9sLWjsNod+6LX86etfqF+FKhF0e0BpSqqQcKAndKU8ZQV7qbKnCqT8JoWptR3VqymieQnATsocfhNAYCE05BwoPKaJu8qO6BOyqJPCglT2Cgc2oCi0JQZTVSSrAqALQJolQhQZCaBFhVVuwCh2BaaIJUKLyFKmoWosIcqKrKom0uyovKWgkDuijhCU0HGypVeVN4QScKByo3KzBbrQSAe6tVKRypcmipGEDb5AVgr7Uk1WdbT8Kzfc4Glah3VhQGP0W+PQkKpFgjsn2Kt3ytWyzBnEwRtx2VngSCjwhGMKwbYCkn4jyNQz0pHU7jssnBrsty4r2nxxvrc0EjyqP08Ww+0AJ/Hc6THzbppOA4DNbaW0jw1lk9uF1ydK3ybmOsHIvyqSdJkkIt7Gtxnva53jUccZMzcMLm1nHAWDo4x/LDaBzS9DQVHrZYaLQ0ECs2AeFyzxNilc45Bu/grldiV5Wpjeckki7+64pnNAL3Xtrhexq3NEZ5OF50sTXCthO0CiprnXIKcwvfjNsBC5dS5xDDuzWcLukj25LCfJ/suV73PxsbtbgA8lEZBg2nc0AKslCEOYKiAIDyDZP27roJdGwteLIs1XCp6bphG6RwxYH+FjdSuRoLtQTG6wCLceSB/RdOplbp9IXNFucSA5c0jfRtw544/ouDUyuO5jRdZq1ucfastG6yQNFN/dFztusZCLr/HxZ1+3KrhlByFByU17hAhOEBQWqihd2pRvCjvaaBP6ojj3UXYTRIPcKw5VRasOE0Sqk0Uuyo5UAH3D5Un6kGFBdfZUByFZVaa5UhwtBN/Cg4Qm1BPCaCX44UKeymiwOFI4CqPKEq6BwotTi+U4+VBN0UPyoDrPCmxymirm5wqE0rOPZUdhNCyUKAqU1EKLr7qT8KBhTRN4Q5T5VQc2tC3dQouzalNE9lpGMFZLWM1g9+6aLdlLe3ylZUZbmsIq4FYVgKWIJDxldHK1xuiu1Cyxi7ViM2gCub0MWNIdlaPdsq+6SO27fK0a4PaDQThw/NGfJxwrgEDCkho+kYCZNcBdMRQgh1I921uOSpksCx+ZWG+3ncePhW8vWYLBwA20QQspSSxrqA2uv3dgtHPaDm8eFjI8tjIbTnDse6xeY4JXHT6+WWtwJd35WGpmjnjr0mtd8Hla6slzne3DcXVLzntdutgIr4Xktus1jqQ0Nodv2XFLMWRYIJ5C31Ye0btrrPA/yvPfHK8i2FuOStdOVYnWSTU3gngHv91k1233Xbh/yr9grSMEbnNAt23PbCzBDo9hcGbji1M1nUmRjx7hk4CSfSarbwPzRsfpkEF7cULOVyOe476c457FZnFFS2RztgAvhzieB8LI6VzHONkOGAXeFrGS1rWudQv3eSs3zgPcQXOJ5cMrc2M2qfh5D9DQW9jfKLqjlnawNbGCBwQiuo/V7+UsV8rzp360zAaV2m9KgBvy61zy6id/S9W6R8ZkYauIEbSDm0ez2evk80pA7HK86STVlkI00mn27PeZTm1QT6p0OrjnfFujYRtjaQQau7Q16302l/uvLEurOl0ztO+AksBkMpvKmHUat08sGodCS2MktY0g5GCrpr0XHPZSRgcLx9LLqD0uF0MkRlJG71j2W0M+s/GMhnfpgHN3ANabI4wVNNekCPKt2XjaWSc9PcIXx+t6pH84422tGT65upiimfpQH5Aa0+4DmjfKp7PTIsqRxyvKgklDuoCN7fUbM4RiR2OQqu1XUInxCWTSASO2ghpNnxgqGvYuhnPyqGycDC82GWQa3Xsa5ocK9NrzjcQs36jqMQY6R+jDXODSQ0mifzQ9nrAVyVYV4Xkte4dalBkAHosNE4ulSTUdTihdLI/RhjcuIBIAuvKuns9kZFqpK84zPHU9Pvc2nQ26sNJvlYyT9SZG+R7tJtYLNC6H6paez2BRbwouivJmlkM/TS+Rtu3hxjsNIwtXv6kZZPRdpDGLLcWaH2Khr0xVFQc+MrxnaiWSHQymVhLpcujsAiuFvLJ1A6pwgdpPSv2bsuIrPdXT2emBfdLo82vFn1U03RxMZIy/1mAGMFtC6pdMr9b6wGlfpdhArfk3+qi69L5UONBeLPPqH9N1Zllj9Rjg3+WCC033XTqH6rdENK6DaWe71DZ3JprtsUSowV5jJ55YtY2eSHdGwgiNpBBUxy6n8HpzA6G695kOU1PZ6WAa7qpNlee2bUmSWOd0RphNNBB4wVTTSah3T4DE+IyH6vVPZNNeo3+iHK4YZdUNU2Gd0NFu6mtNkfCygkmGlf6bmep6hA9Q9k016YOEC4Gy6ts8UcroNr8+1vNfKiF8gGp2ObvEjgzeccq2mu/sUvC8/1tWxzN5gDXmgQ27PhWY5w1WpAIBwWhxwDSzprvYLeugtC8lkusaQ5z9OATV7bC6tx/HyDcBcTSATi8qwldbR7qN0rv8AoK4HSayKEl79O1oIsgXVrXcTr4Q40HR26sA/K3+LrYLaP6eeF5zjrAXkugDWgni8K7nPE+mJeDYdZbgKTo16BQLi9TUuLyDDQsgVeFLnufDA8uBLn8sFCqW5yHc6JkjBu5UtjbG2milz7tQXOEbott+28lZvke/Tbi5t7x9ApeiZ9NdbgA6+xSwcDkLn1DpWm2OYWY5yVkJC7TvcZGkivpxSxyvfQ7AbaueVu1zqIAHfwhc8bRG5hFZtUL5T6geWYHAGQUuWdjN9s9jrPtou+ft/dccsvon3ut5FANOAr63VO08TKDXPdxYXlBzt25xsnm15+e/E10S6snk9uQFyvms3Zr5VXOcQCKz57Bcj3lpI3C1iRi3WjtS17j9RF17lhqiWtLcBz8n4XMXSlxAIo5BrhQWuklMjrutuDghX1Y1jI29xGXGwbHKxMDo6e7DazXI+F3NY4H1HDd2DR2XNO8umHJbdWOCss1zTEPjIcbBA5WW5uwBjTuqhjgrd0f8AObdEHkBaysDKawh7XAgXyCqjyHkSSAtbTuCTwV1wdNeXPt17Kc5w7fb5WkekqdoDAXOAs5XTqdazSn0GgHbjd/7vKWpI8LVax7Jy2L+WwYDR2+/yiyn/ABBlJEAf82i0y/Qzr+kicTDTziQO3WKGf1Wkeu0v4PUunjlMGolP0EX5RFHp41lJr+jySb3aeffYNihx+a3i6hp3O1uqfHKYJHBlCryK/siItrGXW9Hk2l+n1FtAAcKBx+a1h6nC7V6rViOQwtiawjG7wiKIwfrukPYxj4JyGDa04uv1W8PUNPLrI3wRyelp9OQQ6rwURImsX67pT2Br9PMQCSLqxfzavDr9PNq9IzTMkDdO1xIeRZCIquknU+kzB/qaech7zIbr6u/dUGr0cr9HptJHK0Nn3nfXcIiLrWbqXSpJJRLp5yXuBeMcjGMrL8ZoZIWaTSRzNL52u95FIiGt5+pdO/ETCaCYvLRG8YrHjK5Jtd04aLURaWKZj5gB7iKwQiIzrs1PUNHHMI9RDMXtj9N1UQRz5XIdf06LT6hmnima+WPZmqRFKuuuTqGjgGnj1MUxkhZY21XuC54eo9L08pkhgna8tLe1Z/NERbVoNdpdNodG3URyuI/mMLKrwkXUOkQztnZp52vaSRVUb+LREiW1MGs0sPSo4tVHK5skhkaWEdnf5Uf9Q6R+IE4087ZA7fbaGf1RESVZuu0p02qlmZKYNTNgNq1WTXdJkl9UwTh+4GxQz+qIjUTFroN2tnex5ileG0KByP8ASo/WdLkDQ6CWwA3cKugiIRvFronTyztjf6TYgwjFrF2p6W9jGehMdg2g4ukRDW8etifqmyRsfshhqic4KydrOnPbtdDKQCTmrBKIg1j1UEk2nZp2SBsQcacRlQdboH2HRSuBcXm65KIhCPUQSO08MDHgNk3e77LSTWaF737opCXn3cdkREtVOp0pjEOmje0ueD7iup+u0TpXiWKUuIDHcdkRIsVk1ejOlki0zJWukIw7jBXTNrtK2XZLHJvazYaqiERdI05zqtJGJfRjkaXsLc1S6jqYI/REzHl7GYqqohEUhGbdRo4XF0ccjSQR8LWPUQxaeJkok3ABw21SIqVMWo0TJBII5A4cLVk0TdKz1GuIc4uBH3RF6OHxGWon0jonODHhxN38rnZN6MBL7LHnFIi5eX6sW/F6dzrex+74XRHNC71XFpIKIpwujn1cen1EVhrgQMFeQ72ue3jYdppEWfJ9YrllftYdmHWuZ0ocCBmuAiKRPx0MLAfBDbOOT2WJcD9IzwQiLNSOaaRwA2ij91ztMm0biKrthEUjFQaBDefBVvw8km1zX7Wmx848IitRpDsgMj9x20M3ZXk6h1SPe837uAiLH6t+MgJZRuiA28WTVoiLo5v/2Q=="/>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lstStyle/>
          <a:p>
            <a:endParaRPr lang="zh-CN" altLang="en-US"/>
          </a:p>
        </p:txBody>
      </p:sp>
      <p:sp>
        <p:nvSpPr>
          <p:cNvPr id="10" name="TextBox 48"/>
          <p:cNvSpPr txBox="1"/>
          <p:nvPr/>
        </p:nvSpPr>
        <p:spPr>
          <a:xfrm>
            <a:off x="1571604" y="1503356"/>
            <a:ext cx="6055057" cy="854080"/>
          </a:xfrm>
          <a:prstGeom prst="rect">
            <a:avLst/>
          </a:prstGeom>
          <a:noFill/>
          <a:ln w="19050">
            <a:solidFill>
              <a:schemeClr val="tx1"/>
            </a:solidFill>
          </a:ln>
          <a:effectLst>
            <a:softEdge rad="31750"/>
          </a:effectLst>
        </p:spPr>
        <p:txBody>
          <a:bodyPr wrap="square" lIns="68580" tIns="34290" rIns="68580" bIns="34290" rtlCol="0">
            <a:spAutoFit/>
          </a:bodyPr>
          <a:lstStyle/>
          <a:p>
            <a:r>
              <a:rPr lang="en-US" altLang="zh-CN" sz="5100" b="1" dirty="0" smtClean="0">
                <a:ln w="0"/>
                <a:solidFill>
                  <a:srgbClr val="FF0000"/>
                </a:solidFill>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rPr>
              <a:t>   </a:t>
            </a:r>
            <a:r>
              <a:rPr lang="zh-CN" altLang="en-US" sz="5100" b="1" dirty="0" smtClean="0">
                <a:ln w="0"/>
                <a:solidFill>
                  <a:srgbClr val="FF0000"/>
                </a:solidFill>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rPr>
              <a:t>第一课时</a:t>
            </a:r>
            <a:endParaRPr lang="zh-CN" altLang="en-US" sz="5100" b="1" dirty="0">
              <a:ln w="0"/>
              <a:solidFill>
                <a:srgbClr val="FF0000"/>
              </a:solidFill>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endParaRPr>
          </a:p>
        </p:txBody>
      </p:sp>
      <p:sp>
        <p:nvSpPr>
          <p:cNvPr id="11" name="TextBox 48"/>
          <p:cNvSpPr txBox="1"/>
          <p:nvPr/>
        </p:nvSpPr>
        <p:spPr>
          <a:xfrm>
            <a:off x="1142976" y="717538"/>
            <a:ext cx="6412247" cy="854080"/>
          </a:xfrm>
          <a:prstGeom prst="rect">
            <a:avLst/>
          </a:prstGeom>
          <a:noFill/>
          <a:ln w="19050">
            <a:solidFill>
              <a:schemeClr val="tx1"/>
            </a:solidFill>
          </a:ln>
          <a:effectLst>
            <a:softEdge rad="31750"/>
          </a:effectLst>
        </p:spPr>
        <p:txBody>
          <a:bodyPr wrap="square" lIns="68580" tIns="34290" rIns="68580" bIns="34290" rtlCol="0">
            <a:spAutoFit/>
          </a:bodyPr>
          <a:lstStyle/>
          <a:p>
            <a:r>
              <a:rPr lang="en-US" altLang="zh-CN" sz="5100" b="1" dirty="0" smtClean="0">
                <a:ln w="0"/>
                <a:solidFill>
                  <a:srgbClr val="FF0000"/>
                </a:solidFill>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rPr>
              <a:t>  10.</a:t>
            </a:r>
            <a:r>
              <a:rPr lang="zh-CN" altLang="en-US" sz="5100" b="1" dirty="0" smtClean="0">
                <a:ln w="0"/>
                <a:solidFill>
                  <a:srgbClr val="FF0000"/>
                </a:solidFill>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rPr>
              <a:t>青山处处埋忠骨</a:t>
            </a:r>
            <a:endParaRPr lang="zh-CN" altLang="en-US" sz="5100" b="1" dirty="0">
              <a:ln w="0"/>
              <a:solidFill>
                <a:srgbClr val="FF0000"/>
              </a:solidFill>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endParaRPr>
          </a:p>
        </p:txBody>
      </p:sp>
      <p:pic>
        <p:nvPicPr>
          <p:cNvPr id="1026" name="Picture 2"/>
          <p:cNvPicPr>
            <a:picLocks noChangeAspect="1" noChangeArrowheads="1"/>
          </p:cNvPicPr>
          <p:nvPr/>
        </p:nvPicPr>
        <p:blipFill>
          <a:blip r:embed="rId3"/>
          <a:srcRect/>
          <a:stretch>
            <a:fillRect/>
          </a:stretch>
        </p:blipFill>
        <p:spPr bwMode="auto">
          <a:xfrm>
            <a:off x="1857356" y="2500312"/>
            <a:ext cx="5520331" cy="2520000"/>
          </a:xfrm>
          <a:prstGeom prst="rect">
            <a:avLst/>
          </a:prstGeom>
          <a:noFill/>
          <a:ln w="9525">
            <a:noFill/>
            <a:miter lim="800000"/>
            <a:headEnd/>
            <a:tailEnd/>
          </a:ln>
          <a:effectLst/>
        </p:spPr>
      </p:pic>
    </p:spTree>
  </p:cSld>
  <p:clrMapOvr>
    <a:masterClrMapping/>
  </p:clrMapOvr>
  <mc:AlternateContent xmlns:mc="http://schemas.openxmlformats.org/markup-compatibility/2006" xmlns:p14="http://schemas.microsoft.com/office/powerpoint/2010/main">
    <mc:Choice Requires="p14">
      <p:transition spd="slow" p14:dur="1500" advTm="0">
        <p14:window dir="vert"/>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left)">
                                      <p:cBhvr>
                                        <p:cTn id="7" dur="500"/>
                                        <p:tgtEl>
                                          <p:spTgt spid="11"/>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wipe(left)">
                                      <p:cBhvr>
                                        <p:cTn id="12" dur="500"/>
                                        <p:tgtEl>
                                          <p:spTgt spid="10"/>
                                        </p:tgtEl>
                                      </p:cBhvr>
                                    </p:animEffect>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1026"/>
                                        </p:tgtEl>
                                        <p:attrNameLst>
                                          <p:attrName>style.visibility</p:attrName>
                                        </p:attrNameLst>
                                      </p:cBhvr>
                                      <p:to>
                                        <p:strVal val="visible"/>
                                      </p:to>
                                    </p:set>
                                    <p:anim calcmode="lin" valueType="num">
                                      <p:cBhvr additive="base">
                                        <p:cTn id="17" dur="500" fill="hold"/>
                                        <p:tgtEl>
                                          <p:spTgt spid="1026"/>
                                        </p:tgtEl>
                                        <p:attrNameLst>
                                          <p:attrName>ppt_x</p:attrName>
                                        </p:attrNameLst>
                                      </p:cBhvr>
                                      <p:tavLst>
                                        <p:tav tm="0">
                                          <p:val>
                                            <p:strVal val="#ppt_x"/>
                                          </p:val>
                                        </p:tav>
                                        <p:tav tm="100000">
                                          <p:val>
                                            <p:strVal val="#ppt_x"/>
                                          </p:val>
                                        </p:tav>
                                      </p:tavLst>
                                    </p:anim>
                                    <p:anim calcmode="lin" valueType="num">
                                      <p:cBhvr additive="base">
                                        <p:cTn id="18" dur="500" fill="hold"/>
                                        <p:tgtEl>
                                          <p:spTgt spid="102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0" y="428610"/>
            <a:ext cx="1857388" cy="523220"/>
          </a:xfrm>
          <a:prstGeom prst="rect">
            <a:avLst/>
          </a:prstGeom>
          <a:solidFill>
            <a:schemeClr val="accent2">
              <a:lumMod val="40000"/>
              <a:lumOff val="60000"/>
            </a:schemeClr>
          </a:solidFill>
        </p:spPr>
        <p:txBody>
          <a:bodyPr wrap="square" rtlCol="0">
            <a:spAutoFit/>
          </a:bodyPr>
          <a:lstStyle/>
          <a:p>
            <a:r>
              <a:rPr lang="zh-CN" altLang="en-US" sz="2800" b="1" dirty="0" smtClean="0">
                <a:latin typeface="黑体" panose="02010609060101010101" pitchFamily="49" charset="-122"/>
                <a:ea typeface="黑体" panose="02010609060101010101" pitchFamily="49" charset="-122"/>
              </a:rPr>
              <a:t>课堂小结</a:t>
            </a:r>
            <a:endParaRPr lang="zh-CN" altLang="en-US" sz="2800" b="1" dirty="0">
              <a:latin typeface="黑体" panose="02010609060101010101" pitchFamily="49" charset="-122"/>
              <a:ea typeface="黑体" panose="02010609060101010101" pitchFamily="49" charset="-122"/>
            </a:endParaRPr>
          </a:p>
        </p:txBody>
      </p:sp>
      <p:sp>
        <p:nvSpPr>
          <p:cNvPr id="7" name="TextBox 6"/>
          <p:cNvSpPr txBox="1"/>
          <p:nvPr/>
        </p:nvSpPr>
        <p:spPr>
          <a:xfrm>
            <a:off x="214282" y="1214428"/>
            <a:ext cx="8786874" cy="1754326"/>
          </a:xfrm>
          <a:prstGeom prst="rect">
            <a:avLst/>
          </a:prstGeom>
          <a:noFill/>
        </p:spPr>
        <p:txBody>
          <a:bodyPr wrap="square" rtlCol="0">
            <a:spAutoFit/>
          </a:bodyPr>
          <a:lstStyle/>
          <a:p>
            <a:r>
              <a:rPr lang="en-US" altLang="zh-CN" sz="3600" dirty="0" smtClean="0">
                <a:latin typeface="宋体" panose="02010600030101010101" pitchFamily="2" charset="-122"/>
                <a:ea typeface="宋体" panose="02010600030101010101" pitchFamily="2" charset="-122"/>
              </a:rPr>
              <a:t>    1.</a:t>
            </a:r>
            <a:r>
              <a:rPr lang="zh-CN" altLang="en-US" sz="3600" dirty="0" smtClean="0">
                <a:latin typeface="宋体" panose="02010600030101010101" pitchFamily="2" charset="-122"/>
                <a:ea typeface="宋体" panose="02010600030101010101" pitchFamily="2" charset="-122"/>
              </a:rPr>
              <a:t>这节课，我们学习了生字词，了解了与课文有关的一些资料，了解了课文内容。</a:t>
            </a:r>
          </a:p>
        </p:txBody>
      </p:sp>
      <p:sp>
        <p:nvSpPr>
          <p:cNvPr id="4" name="TextBox 3"/>
          <p:cNvSpPr txBox="1"/>
          <p:nvPr/>
        </p:nvSpPr>
        <p:spPr>
          <a:xfrm>
            <a:off x="214282" y="3071816"/>
            <a:ext cx="8786874" cy="1200329"/>
          </a:xfrm>
          <a:prstGeom prst="rect">
            <a:avLst/>
          </a:prstGeom>
          <a:noFill/>
        </p:spPr>
        <p:txBody>
          <a:bodyPr wrap="square" rtlCol="0">
            <a:spAutoFit/>
          </a:bodyPr>
          <a:lstStyle/>
          <a:p>
            <a:r>
              <a:rPr lang="en-US" altLang="zh-CN" sz="3600" dirty="0" smtClean="0">
                <a:latin typeface="宋体" panose="02010600030101010101" pitchFamily="2" charset="-122"/>
                <a:ea typeface="宋体" panose="02010600030101010101" pitchFamily="2" charset="-122"/>
              </a:rPr>
              <a:t>    2.</a:t>
            </a:r>
            <a:r>
              <a:rPr lang="zh-CN" altLang="en-US" sz="3600" dirty="0" smtClean="0">
                <a:latin typeface="宋体" panose="02010600030101010101" pitchFamily="2" charset="-122"/>
                <a:ea typeface="宋体" panose="02010600030101010101" pitchFamily="2" charset="-122"/>
              </a:rPr>
              <a:t>请同学们课下继续搜集和阅读有关资料，对毛泽东及其亲人有更多的了解。</a:t>
            </a:r>
          </a:p>
        </p:txBody>
      </p:sp>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linds(horizontal)">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blinds(horizontal)">
                                      <p:cBhvr>
                                        <p:cTn id="1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4"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71406" y="428610"/>
            <a:ext cx="1857388" cy="523220"/>
          </a:xfrm>
          <a:prstGeom prst="rect">
            <a:avLst/>
          </a:prstGeom>
          <a:solidFill>
            <a:schemeClr val="accent2">
              <a:lumMod val="40000"/>
              <a:lumOff val="60000"/>
            </a:schemeClr>
          </a:solidFill>
        </p:spPr>
        <p:txBody>
          <a:bodyPr wrap="square" rtlCol="0">
            <a:spAutoFit/>
          </a:bodyPr>
          <a:lstStyle/>
          <a:p>
            <a:r>
              <a:rPr lang="zh-CN" altLang="en-US" sz="2800" b="1" dirty="0" smtClean="0">
                <a:latin typeface="黑体" panose="02010609060101010101" pitchFamily="49" charset="-122"/>
                <a:ea typeface="黑体" panose="02010609060101010101" pitchFamily="49" charset="-122"/>
              </a:rPr>
              <a:t>课堂作业</a:t>
            </a:r>
            <a:endParaRPr lang="zh-CN" altLang="en-US" sz="2800" b="1" dirty="0">
              <a:latin typeface="黑体" panose="02010609060101010101" pitchFamily="49" charset="-122"/>
              <a:ea typeface="黑体" panose="02010609060101010101" pitchFamily="49" charset="-122"/>
            </a:endParaRPr>
          </a:p>
        </p:txBody>
      </p:sp>
      <p:sp>
        <p:nvSpPr>
          <p:cNvPr id="7" name="TextBox 6"/>
          <p:cNvSpPr txBox="1"/>
          <p:nvPr/>
        </p:nvSpPr>
        <p:spPr>
          <a:xfrm>
            <a:off x="142844" y="885189"/>
            <a:ext cx="8572560" cy="2862322"/>
          </a:xfrm>
          <a:prstGeom prst="rect">
            <a:avLst/>
          </a:prstGeom>
          <a:noFill/>
        </p:spPr>
        <p:txBody>
          <a:bodyPr wrap="square" rtlCol="0">
            <a:spAutoFit/>
          </a:bodyPr>
          <a:lstStyle/>
          <a:p>
            <a:r>
              <a:rPr lang="zh-CN" altLang="en-US" sz="3600" dirty="0" smtClean="0"/>
              <a:t>一、比一比，组词语。</a:t>
            </a:r>
          </a:p>
          <a:p>
            <a:r>
              <a:rPr lang="zh-CN" altLang="en-US" sz="3600" dirty="0" smtClean="0"/>
              <a:t>黯（        ） 原（        ） 殊（        ）</a:t>
            </a:r>
            <a:endParaRPr lang="en-US" altLang="zh-CN" sz="3600" dirty="0" smtClean="0"/>
          </a:p>
          <a:p>
            <a:r>
              <a:rPr lang="zh-CN" altLang="en-US" sz="3600" dirty="0" smtClean="0"/>
              <a:t>暗（        ） 愿（        ） 株（        ）</a:t>
            </a:r>
            <a:endParaRPr lang="en-US" altLang="zh-CN" sz="3600" dirty="0" smtClean="0"/>
          </a:p>
          <a:p>
            <a:r>
              <a:rPr lang="zh-CN" altLang="en-US" sz="3600" dirty="0" smtClean="0"/>
              <a:t>以（        ）赴（         ） 著（        ）</a:t>
            </a:r>
          </a:p>
          <a:p>
            <a:r>
              <a:rPr lang="zh-CN" altLang="en-US" sz="3600" dirty="0" smtClean="0"/>
              <a:t>拟（        ）扑（         ） 躇（        ）</a:t>
            </a:r>
          </a:p>
        </p:txBody>
      </p:sp>
      <p:sp>
        <p:nvSpPr>
          <p:cNvPr id="14" name="TextBox 13"/>
          <p:cNvSpPr txBox="1"/>
          <p:nvPr/>
        </p:nvSpPr>
        <p:spPr>
          <a:xfrm>
            <a:off x="1000100" y="1357304"/>
            <a:ext cx="1285884" cy="646331"/>
          </a:xfrm>
          <a:prstGeom prst="rect">
            <a:avLst/>
          </a:prstGeom>
          <a:noFill/>
        </p:spPr>
        <p:txBody>
          <a:bodyPr wrap="square" rtlCol="0">
            <a:spAutoFit/>
          </a:bodyPr>
          <a:lstStyle/>
          <a:p>
            <a:r>
              <a:rPr lang="zh-CN" altLang="en-US" sz="3600" dirty="0" smtClean="0">
                <a:solidFill>
                  <a:srgbClr val="FF0000"/>
                </a:solidFill>
              </a:rPr>
              <a:t>黯然</a:t>
            </a:r>
            <a:endParaRPr lang="zh-CN" altLang="en-US" sz="3600" dirty="0">
              <a:solidFill>
                <a:srgbClr val="FF0000"/>
              </a:solidFill>
            </a:endParaRPr>
          </a:p>
        </p:txBody>
      </p:sp>
      <p:sp>
        <p:nvSpPr>
          <p:cNvPr id="15" name="TextBox 14"/>
          <p:cNvSpPr txBox="1"/>
          <p:nvPr/>
        </p:nvSpPr>
        <p:spPr>
          <a:xfrm>
            <a:off x="928662" y="1928808"/>
            <a:ext cx="1285884" cy="646331"/>
          </a:xfrm>
          <a:prstGeom prst="rect">
            <a:avLst/>
          </a:prstGeom>
          <a:noFill/>
        </p:spPr>
        <p:txBody>
          <a:bodyPr wrap="square" rtlCol="0">
            <a:spAutoFit/>
          </a:bodyPr>
          <a:lstStyle/>
          <a:p>
            <a:r>
              <a:rPr lang="zh-CN" altLang="en-US" sz="3600" dirty="0" smtClean="0">
                <a:solidFill>
                  <a:srgbClr val="FF0000"/>
                </a:solidFill>
              </a:rPr>
              <a:t>黑暗</a:t>
            </a:r>
            <a:endParaRPr lang="zh-CN" altLang="en-US" sz="3600" dirty="0">
              <a:solidFill>
                <a:srgbClr val="FF0000"/>
              </a:solidFill>
            </a:endParaRPr>
          </a:p>
        </p:txBody>
      </p:sp>
      <p:sp>
        <p:nvSpPr>
          <p:cNvPr id="16" name="TextBox 15"/>
          <p:cNvSpPr txBox="1"/>
          <p:nvPr/>
        </p:nvSpPr>
        <p:spPr>
          <a:xfrm>
            <a:off x="3428992" y="1428742"/>
            <a:ext cx="1285884" cy="646331"/>
          </a:xfrm>
          <a:prstGeom prst="rect">
            <a:avLst/>
          </a:prstGeom>
          <a:noFill/>
        </p:spPr>
        <p:txBody>
          <a:bodyPr wrap="square" rtlCol="0">
            <a:spAutoFit/>
          </a:bodyPr>
          <a:lstStyle/>
          <a:p>
            <a:r>
              <a:rPr lang="zh-CN" altLang="en-US" sz="3600" dirty="0" smtClean="0">
                <a:solidFill>
                  <a:srgbClr val="FF0000"/>
                </a:solidFill>
              </a:rPr>
              <a:t>原来</a:t>
            </a:r>
            <a:endParaRPr lang="zh-CN" altLang="en-US" sz="3600" dirty="0">
              <a:solidFill>
                <a:srgbClr val="FF0000"/>
              </a:solidFill>
            </a:endParaRPr>
          </a:p>
        </p:txBody>
      </p:sp>
      <p:sp>
        <p:nvSpPr>
          <p:cNvPr id="17" name="TextBox 16"/>
          <p:cNvSpPr txBox="1"/>
          <p:nvPr/>
        </p:nvSpPr>
        <p:spPr>
          <a:xfrm>
            <a:off x="3357554" y="2000246"/>
            <a:ext cx="1285884" cy="646331"/>
          </a:xfrm>
          <a:prstGeom prst="rect">
            <a:avLst/>
          </a:prstGeom>
          <a:noFill/>
        </p:spPr>
        <p:txBody>
          <a:bodyPr wrap="square" rtlCol="0">
            <a:spAutoFit/>
          </a:bodyPr>
          <a:lstStyle/>
          <a:p>
            <a:r>
              <a:rPr lang="zh-CN" altLang="en-US" sz="3600" dirty="0" smtClean="0">
                <a:solidFill>
                  <a:srgbClr val="FF0000"/>
                </a:solidFill>
              </a:rPr>
              <a:t>志愿</a:t>
            </a:r>
            <a:endParaRPr lang="zh-CN" altLang="en-US" sz="3600" dirty="0">
              <a:solidFill>
                <a:srgbClr val="FF0000"/>
              </a:solidFill>
            </a:endParaRPr>
          </a:p>
        </p:txBody>
      </p:sp>
      <p:sp>
        <p:nvSpPr>
          <p:cNvPr id="18" name="TextBox 17"/>
          <p:cNvSpPr txBox="1"/>
          <p:nvPr/>
        </p:nvSpPr>
        <p:spPr>
          <a:xfrm>
            <a:off x="5857884" y="1428742"/>
            <a:ext cx="1285884" cy="646331"/>
          </a:xfrm>
          <a:prstGeom prst="rect">
            <a:avLst/>
          </a:prstGeom>
          <a:noFill/>
        </p:spPr>
        <p:txBody>
          <a:bodyPr wrap="square" rtlCol="0">
            <a:spAutoFit/>
          </a:bodyPr>
          <a:lstStyle/>
          <a:p>
            <a:r>
              <a:rPr lang="zh-CN" altLang="en-US" sz="3600" dirty="0" smtClean="0">
                <a:solidFill>
                  <a:srgbClr val="FF0000"/>
                </a:solidFill>
              </a:rPr>
              <a:t>特殊</a:t>
            </a:r>
            <a:endParaRPr lang="zh-CN" altLang="en-US" sz="3600" dirty="0">
              <a:solidFill>
                <a:srgbClr val="FF0000"/>
              </a:solidFill>
            </a:endParaRPr>
          </a:p>
        </p:txBody>
      </p:sp>
      <p:sp>
        <p:nvSpPr>
          <p:cNvPr id="29" name="TextBox 28"/>
          <p:cNvSpPr txBox="1"/>
          <p:nvPr/>
        </p:nvSpPr>
        <p:spPr>
          <a:xfrm>
            <a:off x="5857884" y="2000246"/>
            <a:ext cx="1285884" cy="646331"/>
          </a:xfrm>
          <a:prstGeom prst="rect">
            <a:avLst/>
          </a:prstGeom>
          <a:noFill/>
        </p:spPr>
        <p:txBody>
          <a:bodyPr wrap="square" rtlCol="0">
            <a:spAutoFit/>
          </a:bodyPr>
          <a:lstStyle/>
          <a:p>
            <a:r>
              <a:rPr lang="zh-CN" altLang="en-US" sz="3600" dirty="0" smtClean="0">
                <a:solidFill>
                  <a:srgbClr val="FF0000"/>
                </a:solidFill>
              </a:rPr>
              <a:t>一株</a:t>
            </a:r>
            <a:endParaRPr lang="zh-CN" altLang="en-US" sz="3600" dirty="0">
              <a:solidFill>
                <a:srgbClr val="FF0000"/>
              </a:solidFill>
            </a:endParaRPr>
          </a:p>
        </p:txBody>
      </p:sp>
      <p:sp>
        <p:nvSpPr>
          <p:cNvPr id="30" name="TextBox 29"/>
          <p:cNvSpPr txBox="1"/>
          <p:nvPr/>
        </p:nvSpPr>
        <p:spPr>
          <a:xfrm>
            <a:off x="1000100" y="2500312"/>
            <a:ext cx="1285884" cy="646331"/>
          </a:xfrm>
          <a:prstGeom prst="rect">
            <a:avLst/>
          </a:prstGeom>
          <a:noFill/>
        </p:spPr>
        <p:txBody>
          <a:bodyPr wrap="square" rtlCol="0">
            <a:spAutoFit/>
          </a:bodyPr>
          <a:lstStyle/>
          <a:p>
            <a:r>
              <a:rPr lang="zh-CN" altLang="en-US" sz="3600" dirty="0" smtClean="0">
                <a:solidFill>
                  <a:srgbClr val="FF0000"/>
                </a:solidFill>
              </a:rPr>
              <a:t>以后</a:t>
            </a:r>
            <a:endParaRPr lang="zh-CN" altLang="en-US" sz="3600" dirty="0">
              <a:solidFill>
                <a:srgbClr val="FF0000"/>
              </a:solidFill>
            </a:endParaRPr>
          </a:p>
        </p:txBody>
      </p:sp>
      <p:sp>
        <p:nvSpPr>
          <p:cNvPr id="31" name="TextBox 30"/>
          <p:cNvSpPr txBox="1"/>
          <p:nvPr/>
        </p:nvSpPr>
        <p:spPr>
          <a:xfrm>
            <a:off x="1000100" y="3071816"/>
            <a:ext cx="1285884" cy="646331"/>
          </a:xfrm>
          <a:prstGeom prst="rect">
            <a:avLst/>
          </a:prstGeom>
          <a:noFill/>
        </p:spPr>
        <p:txBody>
          <a:bodyPr wrap="square" rtlCol="0">
            <a:spAutoFit/>
          </a:bodyPr>
          <a:lstStyle/>
          <a:p>
            <a:r>
              <a:rPr lang="zh-CN" altLang="en-US" sz="3600" dirty="0" smtClean="0">
                <a:solidFill>
                  <a:srgbClr val="FF0000"/>
                </a:solidFill>
              </a:rPr>
              <a:t>拟定</a:t>
            </a:r>
            <a:endParaRPr lang="zh-CN" altLang="en-US" sz="3600" dirty="0">
              <a:solidFill>
                <a:srgbClr val="FF0000"/>
              </a:solidFill>
            </a:endParaRPr>
          </a:p>
        </p:txBody>
      </p:sp>
      <p:sp>
        <p:nvSpPr>
          <p:cNvPr id="32" name="TextBox 31"/>
          <p:cNvSpPr txBox="1"/>
          <p:nvPr/>
        </p:nvSpPr>
        <p:spPr>
          <a:xfrm>
            <a:off x="3357554" y="2500312"/>
            <a:ext cx="1285884" cy="646331"/>
          </a:xfrm>
          <a:prstGeom prst="rect">
            <a:avLst/>
          </a:prstGeom>
          <a:noFill/>
        </p:spPr>
        <p:txBody>
          <a:bodyPr wrap="square" rtlCol="0">
            <a:spAutoFit/>
          </a:bodyPr>
          <a:lstStyle/>
          <a:p>
            <a:r>
              <a:rPr lang="zh-CN" altLang="en-US" sz="3600" dirty="0" smtClean="0">
                <a:solidFill>
                  <a:srgbClr val="FF0000"/>
                </a:solidFill>
              </a:rPr>
              <a:t>奔赴</a:t>
            </a:r>
            <a:endParaRPr lang="zh-CN" altLang="en-US" sz="3600" dirty="0">
              <a:solidFill>
                <a:srgbClr val="FF0000"/>
              </a:solidFill>
            </a:endParaRPr>
          </a:p>
        </p:txBody>
      </p:sp>
      <p:sp>
        <p:nvSpPr>
          <p:cNvPr id="33" name="TextBox 32"/>
          <p:cNvSpPr txBox="1"/>
          <p:nvPr/>
        </p:nvSpPr>
        <p:spPr>
          <a:xfrm>
            <a:off x="3357554" y="3071816"/>
            <a:ext cx="1285884" cy="646331"/>
          </a:xfrm>
          <a:prstGeom prst="rect">
            <a:avLst/>
          </a:prstGeom>
          <a:noFill/>
        </p:spPr>
        <p:txBody>
          <a:bodyPr wrap="square" rtlCol="0">
            <a:spAutoFit/>
          </a:bodyPr>
          <a:lstStyle/>
          <a:p>
            <a:r>
              <a:rPr lang="zh-CN" altLang="en-US" sz="3600" dirty="0" smtClean="0">
                <a:solidFill>
                  <a:srgbClr val="FF0000"/>
                </a:solidFill>
              </a:rPr>
              <a:t>扑灭</a:t>
            </a:r>
            <a:endParaRPr lang="zh-CN" altLang="en-US" sz="3600" dirty="0">
              <a:solidFill>
                <a:srgbClr val="FF0000"/>
              </a:solidFill>
            </a:endParaRPr>
          </a:p>
        </p:txBody>
      </p:sp>
      <p:sp>
        <p:nvSpPr>
          <p:cNvPr id="34" name="TextBox 33"/>
          <p:cNvSpPr txBox="1"/>
          <p:nvPr/>
        </p:nvSpPr>
        <p:spPr>
          <a:xfrm>
            <a:off x="5857884" y="2500312"/>
            <a:ext cx="1285884" cy="646331"/>
          </a:xfrm>
          <a:prstGeom prst="rect">
            <a:avLst/>
          </a:prstGeom>
          <a:noFill/>
        </p:spPr>
        <p:txBody>
          <a:bodyPr wrap="square" rtlCol="0">
            <a:spAutoFit/>
          </a:bodyPr>
          <a:lstStyle/>
          <a:p>
            <a:r>
              <a:rPr lang="zh-CN" altLang="en-US" sz="3600" dirty="0" smtClean="0">
                <a:solidFill>
                  <a:srgbClr val="FF0000"/>
                </a:solidFill>
              </a:rPr>
              <a:t>著名</a:t>
            </a:r>
            <a:endParaRPr lang="zh-CN" altLang="en-US" sz="3600" dirty="0">
              <a:solidFill>
                <a:srgbClr val="FF0000"/>
              </a:solidFill>
            </a:endParaRPr>
          </a:p>
        </p:txBody>
      </p:sp>
      <p:sp>
        <p:nvSpPr>
          <p:cNvPr id="35" name="TextBox 34"/>
          <p:cNvSpPr txBox="1"/>
          <p:nvPr/>
        </p:nvSpPr>
        <p:spPr>
          <a:xfrm>
            <a:off x="5786446" y="3071816"/>
            <a:ext cx="1285884" cy="646331"/>
          </a:xfrm>
          <a:prstGeom prst="rect">
            <a:avLst/>
          </a:prstGeom>
          <a:noFill/>
        </p:spPr>
        <p:txBody>
          <a:bodyPr wrap="square" rtlCol="0">
            <a:spAutoFit/>
          </a:bodyPr>
          <a:lstStyle/>
          <a:p>
            <a:r>
              <a:rPr lang="zh-CN" altLang="en-US" sz="3600" dirty="0" smtClean="0">
                <a:solidFill>
                  <a:srgbClr val="FF0000"/>
                </a:solidFill>
              </a:rPr>
              <a:t>踌躇</a:t>
            </a:r>
            <a:endParaRPr lang="zh-CN" altLang="en-US" sz="3600" dirty="0">
              <a:solidFill>
                <a:srgbClr val="FF0000"/>
              </a:solidFill>
            </a:endParaRPr>
          </a:p>
        </p:txBody>
      </p:sp>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5"/>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6"/>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7"/>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8"/>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9"/>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0"/>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1"/>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32"/>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33"/>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34"/>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3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5" grpId="0"/>
      <p:bldP spid="16" grpId="0"/>
      <p:bldP spid="17" grpId="0"/>
      <p:bldP spid="18" grpId="0"/>
      <p:bldP spid="29" grpId="0"/>
      <p:bldP spid="30" grpId="0"/>
      <p:bldP spid="31" grpId="0"/>
      <p:bldP spid="32" grpId="0"/>
      <p:bldP spid="33" grpId="0"/>
      <p:bldP spid="34" grpId="0"/>
      <p:bldP spid="35"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142844" y="428610"/>
            <a:ext cx="1857388" cy="523220"/>
          </a:xfrm>
          <a:prstGeom prst="rect">
            <a:avLst/>
          </a:prstGeom>
          <a:solidFill>
            <a:schemeClr val="accent2">
              <a:lumMod val="40000"/>
              <a:lumOff val="60000"/>
            </a:schemeClr>
          </a:solidFill>
        </p:spPr>
        <p:txBody>
          <a:bodyPr wrap="square" rtlCol="0">
            <a:spAutoFit/>
          </a:bodyPr>
          <a:lstStyle/>
          <a:p>
            <a:r>
              <a:rPr lang="zh-CN" altLang="en-US" sz="2800" b="1" dirty="0" smtClean="0">
                <a:latin typeface="黑体" panose="02010609060101010101" pitchFamily="49" charset="-122"/>
                <a:ea typeface="黑体" panose="02010609060101010101" pitchFamily="49" charset="-122"/>
              </a:rPr>
              <a:t>课堂作业</a:t>
            </a:r>
            <a:endParaRPr lang="zh-CN" altLang="en-US" sz="2800" b="1" dirty="0">
              <a:latin typeface="黑体" panose="02010609060101010101" pitchFamily="49" charset="-122"/>
              <a:ea typeface="黑体" panose="02010609060101010101" pitchFamily="49" charset="-122"/>
            </a:endParaRPr>
          </a:p>
        </p:txBody>
      </p:sp>
      <p:sp>
        <p:nvSpPr>
          <p:cNvPr id="7" name="TextBox 6"/>
          <p:cNvSpPr txBox="1"/>
          <p:nvPr/>
        </p:nvSpPr>
        <p:spPr>
          <a:xfrm>
            <a:off x="142844" y="1071552"/>
            <a:ext cx="8572560" cy="2308324"/>
          </a:xfrm>
          <a:prstGeom prst="rect">
            <a:avLst/>
          </a:prstGeom>
          <a:noFill/>
        </p:spPr>
        <p:txBody>
          <a:bodyPr wrap="square" rtlCol="0">
            <a:spAutoFit/>
          </a:bodyPr>
          <a:lstStyle/>
          <a:p>
            <a:r>
              <a:rPr lang="zh-CN" altLang="en-US" sz="3600" dirty="0" smtClean="0"/>
              <a:t>二、在括号里填上恰当的量词</a:t>
            </a:r>
          </a:p>
          <a:p>
            <a:r>
              <a:rPr lang="zh-CN" altLang="en-US" sz="3600" dirty="0" smtClean="0"/>
              <a:t>一（     ）电报　　　一（     ）香烟　　　一（     ）枕巾            一（     ）战斗　　　</a:t>
            </a:r>
            <a:endParaRPr lang="en-US" altLang="zh-CN" sz="3600" dirty="0" smtClean="0"/>
          </a:p>
          <a:p>
            <a:r>
              <a:rPr lang="zh-CN" altLang="en-US" sz="3600" dirty="0" smtClean="0"/>
              <a:t>一（     ）卧室　　　一（     ）飞机</a:t>
            </a:r>
          </a:p>
        </p:txBody>
      </p:sp>
      <p:sp>
        <p:nvSpPr>
          <p:cNvPr id="12" name="TextBox 11"/>
          <p:cNvSpPr txBox="1"/>
          <p:nvPr/>
        </p:nvSpPr>
        <p:spPr>
          <a:xfrm>
            <a:off x="1142976" y="1571618"/>
            <a:ext cx="785818" cy="646331"/>
          </a:xfrm>
          <a:prstGeom prst="rect">
            <a:avLst/>
          </a:prstGeom>
          <a:noFill/>
        </p:spPr>
        <p:txBody>
          <a:bodyPr wrap="square" rtlCol="0">
            <a:spAutoFit/>
          </a:bodyPr>
          <a:lstStyle/>
          <a:p>
            <a:r>
              <a:rPr lang="zh-CN" altLang="en-US" sz="3600" dirty="0" smtClean="0">
                <a:solidFill>
                  <a:srgbClr val="FF0000"/>
                </a:solidFill>
              </a:rPr>
              <a:t>封</a:t>
            </a:r>
            <a:endParaRPr lang="zh-CN" altLang="en-US" sz="3600" dirty="0">
              <a:solidFill>
                <a:srgbClr val="FF0000"/>
              </a:solidFill>
            </a:endParaRPr>
          </a:p>
        </p:txBody>
      </p:sp>
      <p:sp>
        <p:nvSpPr>
          <p:cNvPr id="13" name="TextBox 12"/>
          <p:cNvSpPr txBox="1"/>
          <p:nvPr/>
        </p:nvSpPr>
        <p:spPr>
          <a:xfrm>
            <a:off x="5357818" y="1639667"/>
            <a:ext cx="785818" cy="646331"/>
          </a:xfrm>
          <a:prstGeom prst="rect">
            <a:avLst/>
          </a:prstGeom>
          <a:noFill/>
        </p:spPr>
        <p:txBody>
          <a:bodyPr wrap="square" rtlCol="0">
            <a:spAutoFit/>
          </a:bodyPr>
          <a:lstStyle/>
          <a:p>
            <a:r>
              <a:rPr lang="zh-CN" altLang="en-US" sz="3600" dirty="0" smtClean="0">
                <a:solidFill>
                  <a:srgbClr val="FF0000"/>
                </a:solidFill>
              </a:rPr>
              <a:t>支</a:t>
            </a:r>
            <a:endParaRPr lang="zh-CN" altLang="en-US" sz="3600" dirty="0">
              <a:solidFill>
                <a:srgbClr val="FF0000"/>
              </a:solidFill>
            </a:endParaRPr>
          </a:p>
        </p:txBody>
      </p:sp>
      <p:sp>
        <p:nvSpPr>
          <p:cNvPr id="14" name="TextBox 13"/>
          <p:cNvSpPr txBox="1"/>
          <p:nvPr/>
        </p:nvSpPr>
        <p:spPr>
          <a:xfrm>
            <a:off x="1142976" y="2143122"/>
            <a:ext cx="785818" cy="646331"/>
          </a:xfrm>
          <a:prstGeom prst="rect">
            <a:avLst/>
          </a:prstGeom>
          <a:noFill/>
        </p:spPr>
        <p:txBody>
          <a:bodyPr wrap="square" rtlCol="0">
            <a:spAutoFit/>
          </a:bodyPr>
          <a:lstStyle/>
          <a:p>
            <a:r>
              <a:rPr lang="zh-CN" altLang="en-US" sz="3600" dirty="0" smtClean="0">
                <a:solidFill>
                  <a:srgbClr val="FF0000"/>
                </a:solidFill>
              </a:rPr>
              <a:t>条</a:t>
            </a:r>
            <a:endParaRPr lang="zh-CN" altLang="en-US" sz="3600" dirty="0">
              <a:solidFill>
                <a:srgbClr val="FF0000"/>
              </a:solidFill>
            </a:endParaRPr>
          </a:p>
        </p:txBody>
      </p:sp>
      <p:sp>
        <p:nvSpPr>
          <p:cNvPr id="15" name="TextBox 14"/>
          <p:cNvSpPr txBox="1"/>
          <p:nvPr/>
        </p:nvSpPr>
        <p:spPr>
          <a:xfrm>
            <a:off x="5286380" y="2214560"/>
            <a:ext cx="785818" cy="646331"/>
          </a:xfrm>
          <a:prstGeom prst="rect">
            <a:avLst/>
          </a:prstGeom>
          <a:noFill/>
        </p:spPr>
        <p:txBody>
          <a:bodyPr wrap="square" rtlCol="0">
            <a:spAutoFit/>
          </a:bodyPr>
          <a:lstStyle/>
          <a:p>
            <a:r>
              <a:rPr lang="zh-CN" altLang="en-US" sz="3600" dirty="0" smtClean="0">
                <a:solidFill>
                  <a:srgbClr val="FF0000"/>
                </a:solidFill>
              </a:rPr>
              <a:t>次</a:t>
            </a:r>
            <a:endParaRPr lang="zh-CN" altLang="en-US" sz="3600" dirty="0">
              <a:solidFill>
                <a:srgbClr val="FF0000"/>
              </a:solidFill>
            </a:endParaRPr>
          </a:p>
        </p:txBody>
      </p:sp>
      <p:sp>
        <p:nvSpPr>
          <p:cNvPr id="16" name="TextBox 15"/>
          <p:cNvSpPr txBox="1"/>
          <p:nvPr/>
        </p:nvSpPr>
        <p:spPr>
          <a:xfrm>
            <a:off x="1071538" y="2714626"/>
            <a:ext cx="785818" cy="646331"/>
          </a:xfrm>
          <a:prstGeom prst="rect">
            <a:avLst/>
          </a:prstGeom>
          <a:noFill/>
        </p:spPr>
        <p:txBody>
          <a:bodyPr wrap="square" rtlCol="0">
            <a:spAutoFit/>
          </a:bodyPr>
          <a:lstStyle/>
          <a:p>
            <a:r>
              <a:rPr lang="zh-CN" altLang="en-US" sz="3600" dirty="0" smtClean="0">
                <a:solidFill>
                  <a:srgbClr val="FF0000"/>
                </a:solidFill>
              </a:rPr>
              <a:t>间</a:t>
            </a:r>
            <a:endParaRPr lang="zh-CN" altLang="en-US" sz="3600" dirty="0">
              <a:solidFill>
                <a:srgbClr val="FF0000"/>
              </a:solidFill>
            </a:endParaRPr>
          </a:p>
        </p:txBody>
      </p:sp>
      <p:sp>
        <p:nvSpPr>
          <p:cNvPr id="17" name="TextBox 16"/>
          <p:cNvSpPr txBox="1"/>
          <p:nvPr/>
        </p:nvSpPr>
        <p:spPr>
          <a:xfrm>
            <a:off x="5286380" y="2714626"/>
            <a:ext cx="785818" cy="646331"/>
          </a:xfrm>
          <a:prstGeom prst="rect">
            <a:avLst/>
          </a:prstGeom>
          <a:noFill/>
        </p:spPr>
        <p:txBody>
          <a:bodyPr wrap="square" rtlCol="0">
            <a:spAutoFit/>
          </a:bodyPr>
          <a:lstStyle/>
          <a:p>
            <a:r>
              <a:rPr lang="zh-CN" altLang="en-US" sz="3600" smtClean="0">
                <a:solidFill>
                  <a:srgbClr val="FF0000"/>
                </a:solidFill>
              </a:rPr>
              <a:t>架</a:t>
            </a:r>
            <a:endParaRPr lang="zh-CN" altLang="en-US" sz="3600" dirty="0">
              <a:solidFill>
                <a:srgbClr val="FF0000"/>
              </a:solidFill>
            </a:endParaRPr>
          </a:p>
        </p:txBody>
      </p:sp>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linds(horizontal)">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12"/>
                                        </p:tgtEl>
                                        <p:attrNameLst>
                                          <p:attrName>style.visibility</p:attrName>
                                        </p:attrNameLst>
                                      </p:cBhvr>
                                      <p:to>
                                        <p:strVal val="visible"/>
                                      </p:to>
                                    </p:set>
                                    <p:anim calcmode="lin" valueType="num">
                                      <p:cBhvr additive="base">
                                        <p:cTn id="12" dur="500" fill="hold"/>
                                        <p:tgtEl>
                                          <p:spTgt spid="12"/>
                                        </p:tgtEl>
                                        <p:attrNameLst>
                                          <p:attrName>ppt_x</p:attrName>
                                        </p:attrNameLst>
                                      </p:cBhvr>
                                      <p:tavLst>
                                        <p:tav tm="0">
                                          <p:val>
                                            <p:strVal val="#ppt_x"/>
                                          </p:val>
                                        </p:tav>
                                        <p:tav tm="100000">
                                          <p:val>
                                            <p:strVal val="#ppt_x"/>
                                          </p:val>
                                        </p:tav>
                                      </p:tavLst>
                                    </p:anim>
                                    <p:anim calcmode="lin" valueType="num">
                                      <p:cBhvr additive="base">
                                        <p:cTn id="13"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grpId="0" nodeType="clickEffect">
                                  <p:stCondLst>
                                    <p:cond delay="0"/>
                                  </p:stCondLst>
                                  <p:childTnLst>
                                    <p:set>
                                      <p:cBhvr>
                                        <p:cTn id="17" dur="1" fill="hold">
                                          <p:stCondLst>
                                            <p:cond delay="0"/>
                                          </p:stCondLst>
                                        </p:cTn>
                                        <p:tgtEl>
                                          <p:spTgt spid="13"/>
                                        </p:tgtEl>
                                        <p:attrNameLst>
                                          <p:attrName>style.visibility</p:attrName>
                                        </p:attrNameLst>
                                      </p:cBhvr>
                                      <p:to>
                                        <p:strVal val="visible"/>
                                      </p:to>
                                    </p:set>
                                    <p:anim calcmode="lin" valueType="num">
                                      <p:cBhvr additive="base">
                                        <p:cTn id="18" dur="500" fill="hold"/>
                                        <p:tgtEl>
                                          <p:spTgt spid="13"/>
                                        </p:tgtEl>
                                        <p:attrNameLst>
                                          <p:attrName>ppt_x</p:attrName>
                                        </p:attrNameLst>
                                      </p:cBhvr>
                                      <p:tavLst>
                                        <p:tav tm="0">
                                          <p:val>
                                            <p:strVal val="#ppt_x"/>
                                          </p:val>
                                        </p:tav>
                                        <p:tav tm="100000">
                                          <p:val>
                                            <p:strVal val="#ppt_x"/>
                                          </p:val>
                                        </p:tav>
                                      </p:tavLst>
                                    </p:anim>
                                    <p:anim calcmode="lin" valueType="num">
                                      <p:cBhvr additive="base">
                                        <p:cTn id="19"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4" fill="hold" grpId="0" nodeType="clickEffect">
                                  <p:stCondLst>
                                    <p:cond delay="0"/>
                                  </p:stCondLst>
                                  <p:childTnLst>
                                    <p:set>
                                      <p:cBhvr>
                                        <p:cTn id="23" dur="1" fill="hold">
                                          <p:stCondLst>
                                            <p:cond delay="0"/>
                                          </p:stCondLst>
                                        </p:cTn>
                                        <p:tgtEl>
                                          <p:spTgt spid="14"/>
                                        </p:tgtEl>
                                        <p:attrNameLst>
                                          <p:attrName>style.visibility</p:attrName>
                                        </p:attrNameLst>
                                      </p:cBhvr>
                                      <p:to>
                                        <p:strVal val="visible"/>
                                      </p:to>
                                    </p:set>
                                    <p:anim calcmode="lin" valueType="num">
                                      <p:cBhvr additive="base">
                                        <p:cTn id="24" dur="500" fill="hold"/>
                                        <p:tgtEl>
                                          <p:spTgt spid="14"/>
                                        </p:tgtEl>
                                        <p:attrNameLst>
                                          <p:attrName>ppt_x</p:attrName>
                                        </p:attrNameLst>
                                      </p:cBhvr>
                                      <p:tavLst>
                                        <p:tav tm="0">
                                          <p:val>
                                            <p:strVal val="#ppt_x"/>
                                          </p:val>
                                        </p:tav>
                                        <p:tav tm="100000">
                                          <p:val>
                                            <p:strVal val="#ppt_x"/>
                                          </p:val>
                                        </p:tav>
                                      </p:tavLst>
                                    </p:anim>
                                    <p:anim calcmode="lin" valueType="num">
                                      <p:cBhvr additive="base">
                                        <p:cTn id="25"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2" presetClass="entr" presetSubtype="4" fill="hold" grpId="0" nodeType="clickEffect">
                                  <p:stCondLst>
                                    <p:cond delay="0"/>
                                  </p:stCondLst>
                                  <p:childTnLst>
                                    <p:set>
                                      <p:cBhvr>
                                        <p:cTn id="29" dur="1" fill="hold">
                                          <p:stCondLst>
                                            <p:cond delay="0"/>
                                          </p:stCondLst>
                                        </p:cTn>
                                        <p:tgtEl>
                                          <p:spTgt spid="15"/>
                                        </p:tgtEl>
                                        <p:attrNameLst>
                                          <p:attrName>style.visibility</p:attrName>
                                        </p:attrNameLst>
                                      </p:cBhvr>
                                      <p:to>
                                        <p:strVal val="visible"/>
                                      </p:to>
                                    </p:set>
                                    <p:anim calcmode="lin" valueType="num">
                                      <p:cBhvr additive="base">
                                        <p:cTn id="30" dur="500" fill="hold"/>
                                        <p:tgtEl>
                                          <p:spTgt spid="15"/>
                                        </p:tgtEl>
                                        <p:attrNameLst>
                                          <p:attrName>ppt_x</p:attrName>
                                        </p:attrNameLst>
                                      </p:cBhvr>
                                      <p:tavLst>
                                        <p:tav tm="0">
                                          <p:val>
                                            <p:strVal val="#ppt_x"/>
                                          </p:val>
                                        </p:tav>
                                        <p:tav tm="100000">
                                          <p:val>
                                            <p:strVal val="#ppt_x"/>
                                          </p:val>
                                        </p:tav>
                                      </p:tavLst>
                                    </p:anim>
                                    <p:anim calcmode="lin" valueType="num">
                                      <p:cBhvr additive="base">
                                        <p:cTn id="31"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2" presetClass="entr" presetSubtype="4" fill="hold" grpId="0" nodeType="clickEffect">
                                  <p:stCondLst>
                                    <p:cond delay="0"/>
                                  </p:stCondLst>
                                  <p:childTnLst>
                                    <p:set>
                                      <p:cBhvr>
                                        <p:cTn id="35" dur="1" fill="hold">
                                          <p:stCondLst>
                                            <p:cond delay="0"/>
                                          </p:stCondLst>
                                        </p:cTn>
                                        <p:tgtEl>
                                          <p:spTgt spid="16"/>
                                        </p:tgtEl>
                                        <p:attrNameLst>
                                          <p:attrName>style.visibility</p:attrName>
                                        </p:attrNameLst>
                                      </p:cBhvr>
                                      <p:to>
                                        <p:strVal val="visible"/>
                                      </p:to>
                                    </p:set>
                                    <p:anim calcmode="lin" valueType="num">
                                      <p:cBhvr additive="base">
                                        <p:cTn id="36" dur="500" fill="hold"/>
                                        <p:tgtEl>
                                          <p:spTgt spid="16"/>
                                        </p:tgtEl>
                                        <p:attrNameLst>
                                          <p:attrName>ppt_x</p:attrName>
                                        </p:attrNameLst>
                                      </p:cBhvr>
                                      <p:tavLst>
                                        <p:tav tm="0">
                                          <p:val>
                                            <p:strVal val="#ppt_x"/>
                                          </p:val>
                                        </p:tav>
                                        <p:tav tm="100000">
                                          <p:val>
                                            <p:strVal val="#ppt_x"/>
                                          </p:val>
                                        </p:tav>
                                      </p:tavLst>
                                    </p:anim>
                                    <p:anim calcmode="lin" valueType="num">
                                      <p:cBhvr additive="base">
                                        <p:cTn id="37"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2" presetClass="entr" presetSubtype="4" fill="hold" grpId="0" nodeType="clickEffect">
                                  <p:stCondLst>
                                    <p:cond delay="0"/>
                                  </p:stCondLst>
                                  <p:childTnLst>
                                    <p:set>
                                      <p:cBhvr>
                                        <p:cTn id="41" dur="1" fill="hold">
                                          <p:stCondLst>
                                            <p:cond delay="0"/>
                                          </p:stCondLst>
                                        </p:cTn>
                                        <p:tgtEl>
                                          <p:spTgt spid="17"/>
                                        </p:tgtEl>
                                        <p:attrNameLst>
                                          <p:attrName>style.visibility</p:attrName>
                                        </p:attrNameLst>
                                      </p:cBhvr>
                                      <p:to>
                                        <p:strVal val="visible"/>
                                      </p:to>
                                    </p:set>
                                    <p:anim calcmode="lin" valueType="num">
                                      <p:cBhvr additive="base">
                                        <p:cTn id="42" dur="500" fill="hold"/>
                                        <p:tgtEl>
                                          <p:spTgt spid="17"/>
                                        </p:tgtEl>
                                        <p:attrNameLst>
                                          <p:attrName>ppt_x</p:attrName>
                                        </p:attrNameLst>
                                      </p:cBhvr>
                                      <p:tavLst>
                                        <p:tav tm="0">
                                          <p:val>
                                            <p:strVal val="#ppt_x"/>
                                          </p:val>
                                        </p:tav>
                                        <p:tav tm="100000">
                                          <p:val>
                                            <p:strVal val="#ppt_x"/>
                                          </p:val>
                                        </p:tav>
                                      </p:tavLst>
                                    </p:anim>
                                    <p:anim calcmode="lin" valueType="num">
                                      <p:cBhvr additive="base">
                                        <p:cTn id="43"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12" grpId="0"/>
      <p:bldP spid="13" grpId="0"/>
      <p:bldP spid="14" grpId="0"/>
      <p:bldP spid="15" grpId="0"/>
      <p:bldP spid="16" grpId="0"/>
      <p:bldP spid="17"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428610"/>
            <a:ext cx="1857388" cy="523220"/>
          </a:xfrm>
          <a:prstGeom prst="rect">
            <a:avLst/>
          </a:prstGeom>
          <a:solidFill>
            <a:schemeClr val="accent2">
              <a:lumMod val="40000"/>
              <a:lumOff val="60000"/>
            </a:schemeClr>
          </a:solidFill>
        </p:spPr>
        <p:txBody>
          <a:bodyPr wrap="square" rtlCol="0">
            <a:spAutoFit/>
          </a:bodyPr>
          <a:lstStyle/>
          <a:p>
            <a:r>
              <a:rPr lang="zh-CN" altLang="en-US" sz="2800" b="1" dirty="0" smtClean="0">
                <a:latin typeface="黑体" panose="02010609060101010101" pitchFamily="49" charset="-122"/>
                <a:ea typeface="黑体" panose="02010609060101010101" pitchFamily="49" charset="-122"/>
              </a:rPr>
              <a:t>导入新课</a:t>
            </a:r>
            <a:endParaRPr lang="zh-CN" altLang="en-US" sz="2800" b="1" dirty="0">
              <a:latin typeface="黑体" panose="02010609060101010101" pitchFamily="49" charset="-122"/>
              <a:ea typeface="黑体" panose="02010609060101010101" pitchFamily="49" charset="-122"/>
            </a:endParaRPr>
          </a:p>
        </p:txBody>
      </p:sp>
      <p:sp>
        <p:nvSpPr>
          <p:cNvPr id="3" name="矩形 2"/>
          <p:cNvSpPr/>
          <p:nvPr/>
        </p:nvSpPr>
        <p:spPr>
          <a:xfrm>
            <a:off x="251520" y="915566"/>
            <a:ext cx="7848872" cy="3477875"/>
          </a:xfrm>
          <a:prstGeom prst="rect">
            <a:avLst/>
          </a:prstGeom>
        </p:spPr>
        <p:txBody>
          <a:bodyPr wrap="square">
            <a:spAutoFit/>
          </a:bodyPr>
          <a:lstStyle/>
          <a:p>
            <a:r>
              <a:rPr lang="zh-CN" altLang="en-US" sz="2000" dirty="0" smtClean="0"/>
              <a:t>    中国和朝鲜仅隔一条鸭绿江。以</a:t>
            </a:r>
            <a:r>
              <a:rPr lang="zh-CN" altLang="en-US" sz="2000" dirty="0"/>
              <a:t>历史和地缘眼光来审视，无论美军在朝鲜战争期间是否跨过了鸭绿江，美国的干涉行动都决不会没有更大的目标。在亚太地缘政治舞台上，朝鲜属于一个战略要冲，它位于俄、日、美、中几个大国之间，构成太平洋列强登上中国大陆的一块结实的跳板。在近、现代历史上，无论日本、美国或者别的什么国家，入侵朝鲜都不过是继续扩张的序曲。而美国的动机决不限于解决朝鲜问题，而是屐针对中国和苏联的地缘攻势。实际上，</a:t>
            </a:r>
            <a:r>
              <a:rPr lang="en-US" altLang="zh-CN" sz="2000" dirty="0"/>
              <a:t>"</a:t>
            </a:r>
            <a:r>
              <a:rPr lang="zh-CN" altLang="en-US" sz="2000" dirty="0"/>
              <a:t>朝鲜</a:t>
            </a:r>
            <a:r>
              <a:rPr lang="en-US" altLang="zh-CN" sz="2000" dirty="0"/>
              <a:t>"</a:t>
            </a:r>
            <a:r>
              <a:rPr lang="zh-CN" altLang="en-US" sz="2000" dirty="0"/>
              <a:t>现象启蒙及全球，例如第二次世界大战初期欧洲的捷克斯洛伐克和波兰。军事理论家克劳塞维茨指出：</a:t>
            </a:r>
            <a:r>
              <a:rPr lang="en-US" altLang="zh-CN" sz="2000" dirty="0"/>
              <a:t>"</a:t>
            </a:r>
            <a:r>
              <a:rPr lang="zh-CN" altLang="en-US" sz="2000" dirty="0"/>
              <a:t>国家和民族的</a:t>
            </a:r>
            <a:r>
              <a:rPr lang="zh-CN" altLang="en-US" sz="2000" dirty="0" smtClean="0"/>
              <a:t>大大小小</a:t>
            </a:r>
            <a:endParaRPr lang="en-US" altLang="zh-CN" sz="2000" dirty="0" smtClean="0"/>
          </a:p>
          <a:p>
            <a:r>
              <a:rPr lang="zh-CN" altLang="en-US" sz="2000" dirty="0" smtClean="0"/>
              <a:t>的</a:t>
            </a:r>
            <a:r>
              <a:rPr lang="zh-CN" altLang="en-US" sz="2000" dirty="0"/>
              <a:t>利益毫无疑问都是极为复杂地和变化多端地</a:t>
            </a:r>
            <a:r>
              <a:rPr lang="zh-CN" altLang="en-US" sz="2000" dirty="0" smtClean="0"/>
              <a:t>交</a:t>
            </a:r>
            <a:endParaRPr lang="en-US" altLang="zh-CN" sz="2000" dirty="0" smtClean="0"/>
          </a:p>
          <a:p>
            <a:r>
              <a:rPr lang="zh-CN" altLang="en-US" sz="2000" dirty="0" smtClean="0"/>
              <a:t>织</a:t>
            </a:r>
            <a:r>
              <a:rPr lang="zh-CN" altLang="en-US" sz="2000" dirty="0"/>
              <a:t>在一起的。</a:t>
            </a:r>
            <a:r>
              <a:rPr lang="en-US" altLang="zh-CN" sz="2000" dirty="0"/>
              <a:t>"</a:t>
            </a:r>
            <a:endParaRPr lang="zh-CN" altLang="en-US" sz="2000" dirty="0"/>
          </a:p>
        </p:txBody>
      </p:sp>
      <p:pic>
        <p:nvPicPr>
          <p:cNvPr id="1026" name="Picture 2" descr="https://timgsa.baidu.com/timg?image&amp;quality=80&amp;size=b9999_10000&amp;sec=1573616697842&amp;di=7daf08def768734aa1b00afd4db8d649&amp;imgtype=0&amp;src=http%3A%2F%2Fimg.zxxk.com%2F2013-7%2FZXXKCOM201307231026399577432.jpg">
            <a:hlinkClick r:id="rId2" action="ppaction://hlinkfile"/>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846195" y="3435846"/>
            <a:ext cx="2470221" cy="149464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357172"/>
            <a:ext cx="1857388" cy="523220"/>
          </a:xfrm>
          <a:prstGeom prst="rect">
            <a:avLst/>
          </a:prstGeom>
          <a:solidFill>
            <a:schemeClr val="accent2">
              <a:lumMod val="40000"/>
              <a:lumOff val="60000"/>
            </a:schemeClr>
          </a:solidFill>
        </p:spPr>
        <p:txBody>
          <a:bodyPr wrap="square" rtlCol="0">
            <a:spAutoFit/>
          </a:bodyPr>
          <a:lstStyle/>
          <a:p>
            <a:r>
              <a:rPr lang="zh-CN" altLang="en-US" sz="2800" b="1" dirty="0" smtClean="0">
                <a:latin typeface="黑体" panose="02010609060101010101" pitchFamily="49" charset="-122"/>
                <a:ea typeface="黑体" panose="02010609060101010101" pitchFamily="49" charset="-122"/>
              </a:rPr>
              <a:t>助学资料</a:t>
            </a:r>
            <a:endParaRPr lang="zh-CN" altLang="en-US" sz="2800" b="1" dirty="0">
              <a:latin typeface="黑体" panose="02010609060101010101" pitchFamily="49" charset="-122"/>
              <a:ea typeface="黑体" panose="02010609060101010101" pitchFamily="49" charset="-122"/>
            </a:endParaRPr>
          </a:p>
        </p:txBody>
      </p:sp>
      <p:sp>
        <p:nvSpPr>
          <p:cNvPr id="3" name="矩形 2"/>
          <p:cNvSpPr/>
          <p:nvPr/>
        </p:nvSpPr>
        <p:spPr>
          <a:xfrm>
            <a:off x="467544" y="1204929"/>
            <a:ext cx="7992888" cy="1938992"/>
          </a:xfrm>
          <a:prstGeom prst="rect">
            <a:avLst/>
          </a:prstGeom>
        </p:spPr>
        <p:txBody>
          <a:bodyPr wrap="square">
            <a:spAutoFit/>
          </a:bodyPr>
          <a:lstStyle/>
          <a:p>
            <a:r>
              <a:rPr lang="zh-CN" altLang="en-US" sz="2000" dirty="0" smtClean="0">
                <a:latin typeface="楷体" pitchFamily="49" charset="-122"/>
                <a:ea typeface="楷体" pitchFamily="49" charset="-122"/>
              </a:rPr>
              <a:t>    试想假如其他某个强国入侵墨西哥，并声明与美国无关，美国政府会无动于衷吗？</a:t>
            </a:r>
            <a:r>
              <a:rPr lang="en-US" altLang="zh-CN" sz="2000" dirty="0" smtClean="0">
                <a:latin typeface="楷体" pitchFamily="49" charset="-122"/>
                <a:ea typeface="楷体" pitchFamily="49" charset="-122"/>
              </a:rPr>
              <a:t>1962</a:t>
            </a:r>
            <a:r>
              <a:rPr lang="zh-CN" altLang="en-US" sz="2000" dirty="0" smtClean="0">
                <a:latin typeface="楷体" pitchFamily="49" charset="-122"/>
                <a:ea typeface="楷体" pitchFamily="49" charset="-122"/>
              </a:rPr>
              <a:t>年苏联把导弹部署到小小的加勒比海岛国古巴后，肯尼迪总统为什么连续失眠，美国政府为什么反应强烈，</a:t>
            </a:r>
            <a:r>
              <a:rPr lang="en-US" altLang="zh-CN" sz="2000" dirty="0" smtClean="0">
                <a:latin typeface="楷体" pitchFamily="49" charset="-122"/>
                <a:ea typeface="楷体" pitchFamily="49" charset="-122"/>
              </a:rPr>
              <a:t>"</a:t>
            </a:r>
            <a:r>
              <a:rPr lang="zh-CN" altLang="en-US" sz="2000" dirty="0" smtClean="0">
                <a:latin typeface="楷体" pitchFamily="49" charset="-122"/>
                <a:ea typeface="楷体" pitchFamily="49" charset="-122"/>
              </a:rPr>
              <a:t>抗美援朝、保家卫国</a:t>
            </a:r>
            <a:r>
              <a:rPr lang="en-US" altLang="zh-CN" sz="2000" dirty="0" smtClean="0">
                <a:latin typeface="楷体" pitchFamily="49" charset="-122"/>
                <a:ea typeface="楷体" pitchFamily="49" charset="-122"/>
              </a:rPr>
              <a:t>"</a:t>
            </a:r>
            <a:r>
              <a:rPr lang="zh-CN" altLang="en-US" sz="2000" dirty="0" smtClean="0">
                <a:latin typeface="楷体" pitchFamily="49" charset="-122"/>
                <a:ea typeface="楷体" pitchFamily="49" charset="-122"/>
              </a:rPr>
              <a:t>的动员口号完全符合实际，概括得非常准确。</a:t>
            </a:r>
            <a:r>
              <a:rPr lang="en-US" altLang="zh-CN" sz="2000" dirty="0" smtClean="0">
                <a:latin typeface="楷体" pitchFamily="49" charset="-122"/>
                <a:ea typeface="楷体" pitchFamily="49" charset="-122"/>
              </a:rPr>
              <a:t>"</a:t>
            </a:r>
            <a:r>
              <a:rPr lang="zh-CN" altLang="en-US" sz="2000" dirty="0" smtClean="0">
                <a:latin typeface="楷体" pitchFamily="49" charset="-122"/>
                <a:ea typeface="楷体" pitchFamily="49" charset="-122"/>
              </a:rPr>
              <a:t>保家卫国</a:t>
            </a:r>
            <a:r>
              <a:rPr lang="en-US" altLang="zh-CN" sz="2000" dirty="0" smtClean="0">
                <a:latin typeface="楷体" pitchFamily="49" charset="-122"/>
                <a:ea typeface="楷体" pitchFamily="49" charset="-122"/>
              </a:rPr>
              <a:t>"</a:t>
            </a:r>
            <a:r>
              <a:rPr lang="zh-CN" altLang="en-US" sz="2000" dirty="0" smtClean="0">
                <a:latin typeface="楷体" pitchFamily="49" charset="-122"/>
                <a:ea typeface="楷体" pitchFamily="49" charset="-122"/>
              </a:rPr>
              <a:t>是主要考虑；</a:t>
            </a:r>
            <a:r>
              <a:rPr lang="en-US" altLang="zh-CN" sz="2000" dirty="0" smtClean="0">
                <a:latin typeface="楷体" pitchFamily="49" charset="-122"/>
                <a:ea typeface="楷体" pitchFamily="49" charset="-122"/>
              </a:rPr>
              <a:t>"</a:t>
            </a:r>
            <a:r>
              <a:rPr lang="zh-CN" altLang="en-US" sz="2000" dirty="0" smtClean="0">
                <a:latin typeface="楷体" pitchFamily="49" charset="-122"/>
                <a:ea typeface="楷体" pitchFamily="49" charset="-122"/>
              </a:rPr>
              <a:t>抗美援朝</a:t>
            </a:r>
            <a:r>
              <a:rPr lang="en-US" altLang="zh-CN" sz="2000" dirty="0" smtClean="0">
                <a:latin typeface="楷体" pitchFamily="49" charset="-122"/>
                <a:ea typeface="楷体" pitchFamily="49" charset="-122"/>
              </a:rPr>
              <a:t>"</a:t>
            </a:r>
            <a:r>
              <a:rPr lang="zh-CN" altLang="en-US" sz="2000" dirty="0" smtClean="0">
                <a:latin typeface="楷体" pitchFamily="49" charset="-122"/>
                <a:ea typeface="楷体" pitchFamily="49" charset="-122"/>
              </a:rPr>
              <a:t>仍然是首要考虑，一则出于国际主义的政治义务，二则两利害与共，抗美援朝代表了保家卫国。</a:t>
            </a:r>
            <a:endParaRPr lang="zh-CN" altLang="en-US" sz="2000" dirty="0">
              <a:latin typeface="楷体" pitchFamily="49" charset="-122"/>
              <a:ea typeface="楷体" pitchFamily="49" charset="-122"/>
            </a:endParaRPr>
          </a:p>
        </p:txBody>
      </p:sp>
    </p:spTree>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up)">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428610"/>
            <a:ext cx="1857388" cy="523220"/>
          </a:xfrm>
          <a:prstGeom prst="rect">
            <a:avLst/>
          </a:prstGeom>
          <a:solidFill>
            <a:schemeClr val="accent2">
              <a:lumMod val="40000"/>
              <a:lumOff val="60000"/>
            </a:schemeClr>
          </a:solidFill>
        </p:spPr>
        <p:txBody>
          <a:bodyPr wrap="square" rtlCol="0">
            <a:spAutoFit/>
          </a:bodyPr>
          <a:lstStyle/>
          <a:p>
            <a:r>
              <a:rPr lang="zh-CN" altLang="en-US" sz="2800" b="1" dirty="0" smtClean="0">
                <a:latin typeface="黑体" panose="02010609060101010101" pitchFamily="49" charset="-122"/>
                <a:ea typeface="黑体" panose="02010609060101010101" pitchFamily="49" charset="-122"/>
              </a:rPr>
              <a:t>助学资料</a:t>
            </a:r>
            <a:endParaRPr lang="zh-CN" altLang="en-US" sz="2800" b="1" dirty="0">
              <a:latin typeface="黑体" panose="02010609060101010101" pitchFamily="49" charset="-122"/>
              <a:ea typeface="黑体" panose="02010609060101010101" pitchFamily="49" charset="-122"/>
            </a:endParaRPr>
          </a:p>
        </p:txBody>
      </p:sp>
      <p:sp>
        <p:nvSpPr>
          <p:cNvPr id="3" name="矩形 2"/>
          <p:cNvSpPr/>
          <p:nvPr/>
        </p:nvSpPr>
        <p:spPr>
          <a:xfrm>
            <a:off x="285720" y="1071552"/>
            <a:ext cx="8501090" cy="2246769"/>
          </a:xfrm>
          <a:prstGeom prst="rect">
            <a:avLst/>
          </a:prstGeom>
        </p:spPr>
        <p:txBody>
          <a:bodyPr wrap="square">
            <a:spAutoFit/>
          </a:bodyPr>
          <a:lstStyle/>
          <a:p>
            <a:r>
              <a:rPr lang="zh-CN" altLang="en-US" sz="2800" dirty="0" smtClean="0">
                <a:latin typeface="宋体" panose="02010600030101010101" pitchFamily="2" charset="-122"/>
                <a:ea typeface="宋体" panose="02010600030101010101" pitchFamily="2" charset="-122"/>
              </a:rPr>
              <a:t>    毛泽东，字润之，笔名子任。湖南湘潭人。中国革命家、战略家、理论家、诗人，中国共产党、中国人民解放军和中华人民共和国的主要缔造者和领袖，毛泽东思想的主要创立者。从</a:t>
            </a:r>
            <a:r>
              <a:rPr lang="en-US" altLang="zh-CN" sz="2800" dirty="0" smtClean="0">
                <a:latin typeface="宋体" panose="02010600030101010101" pitchFamily="2" charset="-122"/>
                <a:ea typeface="宋体" panose="02010600030101010101" pitchFamily="2" charset="-122"/>
              </a:rPr>
              <a:t>1949</a:t>
            </a:r>
            <a:r>
              <a:rPr lang="zh-CN" altLang="en-US" sz="2800" dirty="0" smtClean="0">
                <a:latin typeface="宋体" panose="02010600030101010101" pitchFamily="2" charset="-122"/>
                <a:ea typeface="宋体" panose="02010600030101010101" pitchFamily="2" charset="-122"/>
              </a:rPr>
              <a:t>年到</a:t>
            </a:r>
            <a:r>
              <a:rPr lang="en-US" altLang="zh-CN" sz="2800" dirty="0" smtClean="0">
                <a:latin typeface="宋体" panose="02010600030101010101" pitchFamily="2" charset="-122"/>
                <a:ea typeface="宋体" panose="02010600030101010101" pitchFamily="2" charset="-122"/>
              </a:rPr>
              <a:t>1976</a:t>
            </a:r>
            <a:r>
              <a:rPr lang="zh-CN" altLang="en-US" sz="2800" dirty="0" smtClean="0">
                <a:latin typeface="宋体" panose="02010600030101010101" pitchFamily="2" charset="-122"/>
                <a:ea typeface="宋体" panose="02010600030101010101" pitchFamily="2" charset="-122"/>
              </a:rPr>
              <a:t>年，毛泽东是中华人民共和国的最高领导人。</a:t>
            </a:r>
            <a:endParaRPr lang="zh-CN" altLang="en-US" sz="2800" dirty="0">
              <a:latin typeface="宋体" panose="02010600030101010101" pitchFamily="2" charset="-122"/>
              <a:ea typeface="宋体" panose="02010600030101010101" pitchFamily="2" charset="-122"/>
            </a:endParaRPr>
          </a:p>
        </p:txBody>
      </p:sp>
    </p:spTree>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up)">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428610"/>
            <a:ext cx="1857388" cy="523220"/>
          </a:xfrm>
          <a:prstGeom prst="rect">
            <a:avLst/>
          </a:prstGeom>
          <a:solidFill>
            <a:schemeClr val="accent2">
              <a:lumMod val="40000"/>
              <a:lumOff val="60000"/>
            </a:schemeClr>
          </a:solidFill>
        </p:spPr>
        <p:txBody>
          <a:bodyPr wrap="square" rtlCol="0">
            <a:spAutoFit/>
          </a:bodyPr>
          <a:lstStyle/>
          <a:p>
            <a:r>
              <a:rPr lang="zh-CN" altLang="en-US" sz="2800" b="1" dirty="0" smtClean="0">
                <a:latin typeface="黑体" panose="02010609060101010101" pitchFamily="49" charset="-122"/>
                <a:ea typeface="黑体" panose="02010609060101010101" pitchFamily="49" charset="-122"/>
              </a:rPr>
              <a:t>助学资料</a:t>
            </a:r>
            <a:endParaRPr lang="zh-CN" altLang="en-US" sz="2800" b="1" dirty="0">
              <a:latin typeface="黑体" panose="02010609060101010101" pitchFamily="49" charset="-122"/>
              <a:ea typeface="黑体" panose="02010609060101010101" pitchFamily="49" charset="-122"/>
            </a:endParaRPr>
          </a:p>
        </p:txBody>
      </p:sp>
      <p:sp>
        <p:nvSpPr>
          <p:cNvPr id="3" name="矩形 2"/>
          <p:cNvSpPr/>
          <p:nvPr/>
        </p:nvSpPr>
        <p:spPr>
          <a:xfrm>
            <a:off x="285720" y="1071552"/>
            <a:ext cx="8501090" cy="2554545"/>
          </a:xfrm>
          <a:prstGeom prst="rect">
            <a:avLst/>
          </a:prstGeom>
        </p:spPr>
        <p:txBody>
          <a:bodyPr wrap="square">
            <a:spAutoFit/>
          </a:bodyPr>
          <a:lstStyle/>
          <a:p>
            <a:r>
              <a:rPr lang="zh-CN" altLang="en-US" sz="2800" dirty="0" smtClean="0">
                <a:latin typeface="宋体" panose="02010600030101010101" pitchFamily="2" charset="-122"/>
                <a:ea typeface="宋体" panose="02010600030101010101" pitchFamily="2" charset="-122"/>
              </a:rPr>
              <a:t>    </a:t>
            </a:r>
            <a:r>
              <a:rPr lang="zh-CN" altLang="en-US" sz="3200" dirty="0" smtClean="0">
                <a:latin typeface="宋体" panose="02010600030101010101" pitchFamily="2" charset="-122"/>
                <a:ea typeface="宋体" panose="02010600030101010101" pitchFamily="2" charset="-122"/>
              </a:rPr>
              <a:t>毛岸英（</a:t>
            </a:r>
            <a:r>
              <a:rPr lang="en-US" altLang="zh-CN" sz="3200" dirty="0" smtClean="0">
                <a:latin typeface="宋体" panose="02010600030101010101" pitchFamily="2" charset="-122"/>
                <a:ea typeface="宋体" panose="02010600030101010101" pitchFamily="2" charset="-122"/>
              </a:rPr>
              <a:t>1922</a:t>
            </a:r>
            <a:r>
              <a:rPr lang="zh-CN" altLang="en-US" sz="3200" dirty="0" smtClean="0">
                <a:latin typeface="宋体" panose="02010600030101010101" pitchFamily="2" charset="-122"/>
                <a:ea typeface="宋体" panose="02010600030101010101" pitchFamily="2" charset="-122"/>
              </a:rPr>
              <a:t>年</a:t>
            </a:r>
            <a:r>
              <a:rPr lang="en-US" altLang="zh-CN" sz="3200" dirty="0" smtClean="0">
                <a:latin typeface="宋体" panose="02010600030101010101" pitchFamily="2" charset="-122"/>
                <a:ea typeface="宋体" panose="02010600030101010101" pitchFamily="2" charset="-122"/>
              </a:rPr>
              <a:t>10</a:t>
            </a:r>
            <a:r>
              <a:rPr lang="zh-CN" altLang="en-US" sz="3200" dirty="0" smtClean="0">
                <a:latin typeface="宋体" panose="02010600030101010101" pitchFamily="2" charset="-122"/>
                <a:ea typeface="宋体" panose="02010600030101010101" pitchFamily="2" charset="-122"/>
              </a:rPr>
              <a:t>月</a:t>
            </a:r>
            <a:r>
              <a:rPr lang="en-US" altLang="zh-CN" sz="3200" dirty="0" smtClean="0">
                <a:latin typeface="宋体" panose="02010600030101010101" pitchFamily="2" charset="-122"/>
                <a:ea typeface="宋体" panose="02010600030101010101" pitchFamily="2" charset="-122"/>
              </a:rPr>
              <a:t>24</a:t>
            </a:r>
            <a:r>
              <a:rPr lang="zh-CN" altLang="en-US" sz="3200" dirty="0" smtClean="0">
                <a:latin typeface="宋体" panose="02010600030101010101" pitchFamily="2" charset="-122"/>
                <a:ea typeface="宋体" panose="02010600030101010101" pitchFamily="2" charset="-122"/>
              </a:rPr>
              <a:t>日－</a:t>
            </a:r>
            <a:r>
              <a:rPr lang="en-US" altLang="zh-CN" sz="3200" dirty="0" smtClean="0">
                <a:latin typeface="宋体" panose="02010600030101010101" pitchFamily="2" charset="-122"/>
                <a:ea typeface="宋体" panose="02010600030101010101" pitchFamily="2" charset="-122"/>
              </a:rPr>
              <a:t>1950</a:t>
            </a:r>
            <a:r>
              <a:rPr lang="zh-CN" altLang="en-US" sz="3200" dirty="0" smtClean="0">
                <a:latin typeface="宋体" panose="02010600030101010101" pitchFamily="2" charset="-122"/>
                <a:ea typeface="宋体" panose="02010600030101010101" pitchFamily="2" charset="-122"/>
              </a:rPr>
              <a:t>年</a:t>
            </a:r>
            <a:r>
              <a:rPr lang="en-US" altLang="zh-CN" sz="3200" dirty="0" smtClean="0">
                <a:latin typeface="宋体" panose="02010600030101010101" pitchFamily="2" charset="-122"/>
                <a:ea typeface="宋体" panose="02010600030101010101" pitchFamily="2" charset="-122"/>
              </a:rPr>
              <a:t>11</a:t>
            </a:r>
            <a:r>
              <a:rPr lang="zh-CN" altLang="en-US" sz="3200" dirty="0" smtClean="0">
                <a:latin typeface="宋体" panose="02010600030101010101" pitchFamily="2" charset="-122"/>
                <a:ea typeface="宋体" panose="02010600030101010101" pitchFamily="2" charset="-122"/>
              </a:rPr>
              <a:t>月</a:t>
            </a:r>
            <a:r>
              <a:rPr lang="en-US" altLang="zh-CN" sz="3200" dirty="0" smtClean="0">
                <a:latin typeface="宋体" panose="02010600030101010101" pitchFamily="2" charset="-122"/>
                <a:ea typeface="宋体" panose="02010600030101010101" pitchFamily="2" charset="-122"/>
              </a:rPr>
              <a:t>25</a:t>
            </a:r>
            <a:r>
              <a:rPr lang="zh-CN" altLang="en-US" sz="3200" dirty="0" smtClean="0">
                <a:latin typeface="宋体" panose="02010600030101010101" pitchFamily="2" charset="-122"/>
                <a:ea typeface="宋体" panose="02010600030101010101" pitchFamily="2" charset="-122"/>
              </a:rPr>
              <a:t>日），本名远仁，字岸英，初名永福，湖南湘潭人，是毛泽东与其妻子杨开慧的长子，在抗美援朝战争中牺牲。安葬于朝鲜平安南道桧仓郡的中国人民志愿军烈士陵园。</a:t>
            </a:r>
            <a:endParaRPr lang="zh-CN" altLang="en-US" sz="3200" dirty="0">
              <a:latin typeface="宋体" panose="02010600030101010101" pitchFamily="2" charset="-122"/>
              <a:ea typeface="宋体" panose="02010600030101010101" pitchFamily="2" charset="-122"/>
            </a:endParaRPr>
          </a:p>
        </p:txBody>
      </p:sp>
    </p:spTree>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up)">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428610"/>
            <a:ext cx="1857388" cy="523220"/>
          </a:xfrm>
          <a:prstGeom prst="rect">
            <a:avLst/>
          </a:prstGeom>
          <a:solidFill>
            <a:schemeClr val="accent2">
              <a:lumMod val="40000"/>
              <a:lumOff val="60000"/>
            </a:schemeClr>
          </a:solidFill>
        </p:spPr>
        <p:txBody>
          <a:bodyPr wrap="square" rtlCol="0">
            <a:spAutoFit/>
          </a:bodyPr>
          <a:lstStyle/>
          <a:p>
            <a:r>
              <a:rPr lang="zh-CN" altLang="en-US" sz="2800" b="1" dirty="0" smtClean="0">
                <a:latin typeface="黑体" panose="02010609060101010101" pitchFamily="49" charset="-122"/>
                <a:ea typeface="黑体" panose="02010609060101010101" pitchFamily="49" charset="-122"/>
              </a:rPr>
              <a:t>初步感知</a:t>
            </a:r>
            <a:endParaRPr lang="zh-CN" altLang="en-US" sz="2800" b="1" dirty="0">
              <a:latin typeface="黑体" panose="02010609060101010101" pitchFamily="49" charset="-122"/>
              <a:ea typeface="黑体" panose="02010609060101010101" pitchFamily="49" charset="-122"/>
            </a:endParaRPr>
          </a:p>
        </p:txBody>
      </p:sp>
      <p:sp>
        <p:nvSpPr>
          <p:cNvPr id="3" name="TextBox 2"/>
          <p:cNvSpPr txBox="1"/>
          <p:nvPr/>
        </p:nvSpPr>
        <p:spPr>
          <a:xfrm>
            <a:off x="428596" y="1071552"/>
            <a:ext cx="8286808" cy="1200329"/>
          </a:xfrm>
          <a:prstGeom prst="rect">
            <a:avLst/>
          </a:prstGeom>
          <a:noFill/>
        </p:spPr>
        <p:txBody>
          <a:bodyPr wrap="square" rtlCol="0">
            <a:spAutoFit/>
          </a:bodyPr>
          <a:lstStyle/>
          <a:p>
            <a:r>
              <a:rPr lang="en-US" altLang="zh-CN" sz="3600" dirty="0" smtClean="0">
                <a:latin typeface="宋体" panose="02010600030101010101" pitchFamily="2" charset="-122"/>
                <a:ea typeface="宋体" panose="02010600030101010101" pitchFamily="2" charset="-122"/>
              </a:rPr>
              <a:t>1.</a:t>
            </a:r>
            <a:r>
              <a:rPr lang="zh-CN" altLang="en-US" sz="3600" dirty="0" smtClean="0">
                <a:latin typeface="宋体" panose="02010600030101010101" pitchFamily="2" charset="-122"/>
                <a:ea typeface="宋体" panose="02010600030101010101" pitchFamily="2" charset="-122"/>
              </a:rPr>
              <a:t>学生默读课文，要求：默读课文，读准字音，读通句子。</a:t>
            </a:r>
            <a:endParaRPr lang="zh-CN" altLang="en-US" sz="3600" dirty="0">
              <a:latin typeface="宋体" panose="02010600030101010101" pitchFamily="2" charset="-122"/>
              <a:ea typeface="宋体" panose="02010600030101010101" pitchFamily="2" charset="-122"/>
            </a:endParaRPr>
          </a:p>
        </p:txBody>
      </p:sp>
      <p:sp>
        <p:nvSpPr>
          <p:cNvPr id="4" name="TextBox 3"/>
          <p:cNvSpPr txBox="1"/>
          <p:nvPr/>
        </p:nvSpPr>
        <p:spPr>
          <a:xfrm>
            <a:off x="500034" y="2428874"/>
            <a:ext cx="7858180" cy="1754326"/>
          </a:xfrm>
          <a:prstGeom prst="rect">
            <a:avLst/>
          </a:prstGeom>
          <a:noFill/>
        </p:spPr>
        <p:txBody>
          <a:bodyPr wrap="square" rtlCol="0">
            <a:spAutoFit/>
          </a:bodyPr>
          <a:lstStyle/>
          <a:p>
            <a:r>
              <a:rPr lang="en-US" altLang="zh-CN" sz="3600" dirty="0" smtClean="0">
                <a:latin typeface="宋体" panose="02010600030101010101" pitchFamily="2" charset="-122"/>
                <a:ea typeface="宋体" panose="02010600030101010101" pitchFamily="2" charset="-122"/>
              </a:rPr>
              <a:t>2.</a:t>
            </a:r>
            <a:r>
              <a:rPr lang="zh-CN" altLang="en-US" sz="3600" dirty="0" smtClean="0">
                <a:latin typeface="宋体" panose="02010600030101010101" pitchFamily="2" charset="-122"/>
                <a:ea typeface="宋体" panose="02010600030101010101" pitchFamily="2" charset="-122"/>
              </a:rPr>
              <a:t>自学课文生字词，可以用笔在文中圈出来，然后用合适的方法来解决生字词。</a:t>
            </a:r>
            <a:endParaRPr lang="zh-CN" altLang="en-US" sz="3600" dirty="0">
              <a:latin typeface="宋体" panose="02010600030101010101" pitchFamily="2" charset="-122"/>
              <a:ea typeface="宋体" panose="02010600030101010101" pitchFamily="2" charset="-122"/>
            </a:endParaRPr>
          </a:p>
        </p:txBody>
      </p:sp>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linds(horizont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blinds(horizontal)">
                                      <p:cBhvr>
                                        <p:cTn id="1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428610"/>
            <a:ext cx="1857388" cy="523220"/>
          </a:xfrm>
          <a:prstGeom prst="rect">
            <a:avLst/>
          </a:prstGeom>
          <a:solidFill>
            <a:schemeClr val="accent2">
              <a:lumMod val="40000"/>
              <a:lumOff val="60000"/>
            </a:schemeClr>
          </a:solidFill>
        </p:spPr>
        <p:txBody>
          <a:bodyPr wrap="square" rtlCol="0">
            <a:spAutoFit/>
          </a:bodyPr>
          <a:lstStyle/>
          <a:p>
            <a:r>
              <a:rPr lang="zh-CN" altLang="en-US" sz="2800" b="1" dirty="0" smtClean="0">
                <a:latin typeface="黑体" panose="02010609060101010101" pitchFamily="49" charset="-122"/>
                <a:ea typeface="黑体" panose="02010609060101010101" pitchFamily="49" charset="-122"/>
              </a:rPr>
              <a:t>学习生字</a:t>
            </a:r>
            <a:endParaRPr lang="zh-CN" altLang="en-US" sz="2800" b="1" dirty="0">
              <a:latin typeface="黑体" panose="02010609060101010101" pitchFamily="49" charset="-122"/>
              <a:ea typeface="黑体" panose="02010609060101010101" pitchFamily="49" charset="-122"/>
            </a:endParaRPr>
          </a:p>
        </p:txBody>
      </p:sp>
      <p:sp>
        <p:nvSpPr>
          <p:cNvPr id="25" name="TextBox 15"/>
          <p:cNvSpPr txBox="1"/>
          <p:nvPr/>
        </p:nvSpPr>
        <p:spPr>
          <a:xfrm>
            <a:off x="2987533" y="2573491"/>
            <a:ext cx="3168643" cy="646331"/>
          </a:xfrm>
          <a:prstGeom prst="rect">
            <a:avLst/>
          </a:prstGeom>
          <a:noFill/>
        </p:spPr>
        <p:txBody>
          <a:bodyPr wrap="square" rtlCol="0">
            <a:spAutoFit/>
          </a:bodyPr>
          <a:lstStyle/>
          <a:p>
            <a:r>
              <a:rPr lang="zh-CN" altLang="en-US" sz="3600" dirty="0" smtClean="0">
                <a:latin typeface="宋体" panose="02010600030101010101" pitchFamily="2" charset="-122"/>
                <a:ea typeface="宋体" panose="02010600030101010101" pitchFamily="2" charset="-122"/>
              </a:rPr>
              <a:t>踌   躇   黯   </a:t>
            </a:r>
            <a:endParaRPr lang="zh-CN" altLang="en-US" sz="3600" dirty="0">
              <a:latin typeface="宋体" panose="02010600030101010101" pitchFamily="2" charset="-122"/>
              <a:ea typeface="宋体" panose="02010600030101010101" pitchFamily="2" charset="-122"/>
            </a:endParaRPr>
          </a:p>
        </p:txBody>
      </p:sp>
      <p:sp>
        <p:nvSpPr>
          <p:cNvPr id="27" name="TextBox 18"/>
          <p:cNvSpPr txBox="1"/>
          <p:nvPr/>
        </p:nvSpPr>
        <p:spPr>
          <a:xfrm>
            <a:off x="3900799" y="1925419"/>
            <a:ext cx="1143008" cy="646331"/>
          </a:xfrm>
          <a:prstGeom prst="rect">
            <a:avLst/>
          </a:prstGeom>
          <a:noFill/>
        </p:spPr>
        <p:txBody>
          <a:bodyPr wrap="square" rtlCol="0">
            <a:spAutoFit/>
          </a:bodyPr>
          <a:lstStyle/>
          <a:p>
            <a:r>
              <a:rPr lang="en-US" altLang="zh-CN" sz="3600" dirty="0" err="1" smtClean="0">
                <a:latin typeface="汉语拼音" panose="020B0604020202020204" pitchFamily="34" charset="0"/>
                <a:cs typeface="汉语拼音" panose="020B0604020202020204" pitchFamily="34" charset="0"/>
              </a:rPr>
              <a:t>chù</a:t>
            </a:r>
            <a:endParaRPr lang="zh-CN" altLang="en-US" sz="3600" dirty="0">
              <a:latin typeface="汉语拼音" panose="020B0604020202020204" pitchFamily="34" charset="0"/>
              <a:cs typeface="汉语拼音" panose="020B0604020202020204" pitchFamily="34" charset="0"/>
            </a:endParaRPr>
          </a:p>
        </p:txBody>
      </p:sp>
      <p:sp>
        <p:nvSpPr>
          <p:cNvPr id="37" name="TextBox 22"/>
          <p:cNvSpPr txBox="1"/>
          <p:nvPr/>
        </p:nvSpPr>
        <p:spPr>
          <a:xfrm>
            <a:off x="2638614" y="1903544"/>
            <a:ext cx="1500198" cy="646331"/>
          </a:xfrm>
          <a:prstGeom prst="rect">
            <a:avLst/>
          </a:prstGeom>
          <a:noFill/>
        </p:spPr>
        <p:txBody>
          <a:bodyPr wrap="square" rtlCol="0">
            <a:spAutoFit/>
          </a:bodyPr>
          <a:lstStyle/>
          <a:p>
            <a:r>
              <a:rPr lang="en-US" altLang="zh-CN" sz="3600" dirty="0" err="1" smtClean="0">
                <a:latin typeface="汉语拼音" panose="020B0604020202020204" pitchFamily="34" charset="0"/>
                <a:cs typeface="汉语拼音" panose="020B0604020202020204" pitchFamily="34" charset="0"/>
              </a:rPr>
              <a:t>chóu</a:t>
            </a:r>
            <a:endParaRPr lang="zh-CN" altLang="en-US" sz="3600" dirty="0">
              <a:latin typeface="汉语拼音" panose="020B0604020202020204" pitchFamily="34" charset="0"/>
              <a:cs typeface="汉语拼音" panose="020B0604020202020204" pitchFamily="34" charset="0"/>
            </a:endParaRPr>
          </a:p>
        </p:txBody>
      </p:sp>
      <p:sp>
        <p:nvSpPr>
          <p:cNvPr id="40" name="TextBox 20"/>
          <p:cNvSpPr txBox="1"/>
          <p:nvPr/>
        </p:nvSpPr>
        <p:spPr>
          <a:xfrm>
            <a:off x="5146688" y="1925419"/>
            <a:ext cx="788575" cy="646331"/>
          </a:xfrm>
          <a:prstGeom prst="rect">
            <a:avLst/>
          </a:prstGeom>
          <a:noFill/>
        </p:spPr>
        <p:txBody>
          <a:bodyPr wrap="square" rtlCol="0">
            <a:spAutoFit/>
          </a:bodyPr>
          <a:lstStyle/>
          <a:p>
            <a:r>
              <a:rPr lang="en-US" altLang="zh-CN" sz="3600" dirty="0" err="1" smtClean="0">
                <a:latin typeface="汉语拼音" panose="020B0604020202020204" pitchFamily="34" charset="0"/>
                <a:cs typeface="汉语拼音" panose="020B0604020202020204" pitchFamily="34" charset="0"/>
              </a:rPr>
              <a:t>àn</a:t>
            </a:r>
            <a:endParaRPr lang="zh-CN" altLang="en-US" sz="3600" dirty="0">
              <a:latin typeface="汉语拼音" panose="020B0604020202020204" pitchFamily="34" charset="0"/>
              <a:cs typeface="汉语拼音" panose="020B0604020202020204" pitchFamily="34" charset="0"/>
            </a:endParaRPr>
          </a:p>
        </p:txBody>
      </p:sp>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7"/>
                                        </p:tgtEl>
                                        <p:attrNameLst>
                                          <p:attrName>style.visibility</p:attrName>
                                        </p:attrNameLst>
                                      </p:cBhvr>
                                      <p:to>
                                        <p:strVal val="visible"/>
                                      </p:to>
                                    </p:set>
                                    <p:animEffect transition="in" filter="blinds(horizontal)">
                                      <p:cBhvr>
                                        <p:cTn id="7" dur="500"/>
                                        <p:tgtEl>
                                          <p:spTgt spid="37"/>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27"/>
                                        </p:tgtEl>
                                        <p:attrNameLst>
                                          <p:attrName>style.visibility</p:attrName>
                                        </p:attrNameLst>
                                      </p:cBhvr>
                                      <p:to>
                                        <p:strVal val="visible"/>
                                      </p:to>
                                    </p:set>
                                    <p:animEffect transition="in" filter="blinds(horizontal)">
                                      <p:cBhvr>
                                        <p:cTn id="12" dur="500"/>
                                        <p:tgtEl>
                                          <p:spTgt spid="27"/>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40"/>
                                        </p:tgtEl>
                                        <p:attrNameLst>
                                          <p:attrName>style.visibility</p:attrName>
                                        </p:attrNameLst>
                                      </p:cBhvr>
                                      <p:to>
                                        <p:strVal val="visible"/>
                                      </p:to>
                                    </p:set>
                                    <p:animEffect transition="in" filter="blinds(horizontal)">
                                      <p:cBhvr>
                                        <p:cTn id="17"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P spid="37" grpId="0"/>
      <p:bldP spid="40"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428610"/>
            <a:ext cx="1857388" cy="523220"/>
          </a:xfrm>
          <a:prstGeom prst="rect">
            <a:avLst/>
          </a:prstGeom>
          <a:solidFill>
            <a:schemeClr val="accent2">
              <a:lumMod val="40000"/>
              <a:lumOff val="60000"/>
            </a:schemeClr>
          </a:solidFill>
        </p:spPr>
        <p:txBody>
          <a:bodyPr wrap="square" rtlCol="0">
            <a:spAutoFit/>
          </a:bodyPr>
          <a:lstStyle/>
          <a:p>
            <a:r>
              <a:rPr lang="zh-CN" altLang="en-US" sz="2800" b="1" dirty="0" smtClean="0">
                <a:latin typeface="黑体" panose="02010609060101010101" pitchFamily="49" charset="-122"/>
                <a:ea typeface="黑体" panose="02010609060101010101" pitchFamily="49" charset="-122"/>
              </a:rPr>
              <a:t>学习生字</a:t>
            </a:r>
            <a:endParaRPr lang="zh-CN" altLang="en-US" sz="2800" b="1" dirty="0">
              <a:latin typeface="黑体" panose="02010609060101010101" pitchFamily="49" charset="-122"/>
              <a:ea typeface="黑体" panose="02010609060101010101" pitchFamily="49" charset="-122"/>
            </a:endParaRPr>
          </a:p>
        </p:txBody>
      </p:sp>
      <p:sp>
        <p:nvSpPr>
          <p:cNvPr id="16" name="TextBox 15"/>
          <p:cNvSpPr txBox="1"/>
          <p:nvPr/>
        </p:nvSpPr>
        <p:spPr>
          <a:xfrm>
            <a:off x="945621" y="3581603"/>
            <a:ext cx="7514811" cy="646331"/>
          </a:xfrm>
          <a:prstGeom prst="rect">
            <a:avLst/>
          </a:prstGeom>
          <a:noFill/>
        </p:spPr>
        <p:txBody>
          <a:bodyPr wrap="square" rtlCol="0">
            <a:spAutoFit/>
          </a:bodyPr>
          <a:lstStyle/>
          <a:p>
            <a:r>
              <a:rPr lang="zh-CN" altLang="en-US" sz="3600" dirty="0" smtClean="0">
                <a:latin typeface="宋体" panose="02010600030101010101" pitchFamily="2" charset="-122"/>
                <a:ea typeface="宋体" panose="02010600030101010101" pitchFamily="2" charset="-122"/>
              </a:rPr>
              <a:t>眷  赴   搞   殊   尊   签   革</a:t>
            </a:r>
            <a:endParaRPr lang="zh-CN" altLang="en-US" sz="3600" dirty="0">
              <a:latin typeface="宋体" panose="02010600030101010101" pitchFamily="2" charset="-122"/>
              <a:ea typeface="宋体" panose="02010600030101010101" pitchFamily="2" charset="-122"/>
            </a:endParaRPr>
          </a:p>
        </p:txBody>
      </p:sp>
      <p:sp>
        <p:nvSpPr>
          <p:cNvPr id="18" name="TextBox 17"/>
          <p:cNvSpPr txBox="1"/>
          <p:nvPr/>
        </p:nvSpPr>
        <p:spPr>
          <a:xfrm>
            <a:off x="1835696" y="2911656"/>
            <a:ext cx="785818" cy="646331"/>
          </a:xfrm>
          <a:prstGeom prst="rect">
            <a:avLst/>
          </a:prstGeom>
          <a:noFill/>
        </p:spPr>
        <p:txBody>
          <a:bodyPr wrap="square" rtlCol="0">
            <a:spAutoFit/>
          </a:bodyPr>
          <a:lstStyle/>
          <a:p>
            <a:r>
              <a:rPr lang="en-US" altLang="zh-CN" sz="3600" dirty="0" err="1" smtClean="0">
                <a:latin typeface="汉语拼音" panose="020B0604020202020204" pitchFamily="34" charset="0"/>
                <a:cs typeface="汉语拼音" panose="020B0604020202020204" pitchFamily="34" charset="0"/>
              </a:rPr>
              <a:t>fù</a:t>
            </a:r>
            <a:endParaRPr lang="zh-CN" altLang="en-US" sz="3600" dirty="0">
              <a:latin typeface="汉语拼音" panose="020B0604020202020204" pitchFamily="34" charset="0"/>
              <a:cs typeface="汉语拼音" panose="020B0604020202020204" pitchFamily="34" charset="0"/>
            </a:endParaRPr>
          </a:p>
        </p:txBody>
      </p:sp>
      <p:sp>
        <p:nvSpPr>
          <p:cNvPr id="19" name="TextBox 18"/>
          <p:cNvSpPr txBox="1"/>
          <p:nvPr/>
        </p:nvSpPr>
        <p:spPr>
          <a:xfrm>
            <a:off x="2897576" y="2933531"/>
            <a:ext cx="1143008" cy="646331"/>
          </a:xfrm>
          <a:prstGeom prst="rect">
            <a:avLst/>
          </a:prstGeom>
          <a:noFill/>
        </p:spPr>
        <p:txBody>
          <a:bodyPr wrap="square" rtlCol="0">
            <a:spAutoFit/>
          </a:bodyPr>
          <a:lstStyle/>
          <a:p>
            <a:r>
              <a:rPr lang="en-US" altLang="zh-CN" sz="3600" dirty="0" err="1" smtClean="0">
                <a:latin typeface="汉语拼音" panose="020B0604020202020204" pitchFamily="34" charset="0"/>
                <a:cs typeface="汉语拼音" panose="020B0604020202020204" pitchFamily="34" charset="0"/>
              </a:rPr>
              <a:t>gǎo</a:t>
            </a:r>
            <a:endParaRPr lang="zh-CN" altLang="en-US" sz="3600" dirty="0">
              <a:latin typeface="汉语拼音" panose="020B0604020202020204" pitchFamily="34" charset="0"/>
              <a:cs typeface="汉语拼音" panose="020B0604020202020204" pitchFamily="34" charset="0"/>
            </a:endParaRPr>
          </a:p>
        </p:txBody>
      </p:sp>
      <p:sp>
        <p:nvSpPr>
          <p:cNvPr id="20" name="TextBox 19"/>
          <p:cNvSpPr txBox="1"/>
          <p:nvPr/>
        </p:nvSpPr>
        <p:spPr>
          <a:xfrm>
            <a:off x="4112022" y="2933531"/>
            <a:ext cx="1143008" cy="646331"/>
          </a:xfrm>
          <a:prstGeom prst="rect">
            <a:avLst/>
          </a:prstGeom>
          <a:noFill/>
        </p:spPr>
        <p:txBody>
          <a:bodyPr wrap="square" rtlCol="0">
            <a:spAutoFit/>
          </a:bodyPr>
          <a:lstStyle/>
          <a:p>
            <a:r>
              <a:rPr lang="en-US" altLang="zh-CN" sz="3600" dirty="0" err="1" smtClean="0">
                <a:latin typeface="汉语拼音" panose="020B0604020202020204" pitchFamily="34" charset="0"/>
                <a:cs typeface="汉语拼音" panose="020B0604020202020204" pitchFamily="34" charset="0"/>
              </a:rPr>
              <a:t>shū</a:t>
            </a:r>
            <a:endParaRPr lang="zh-CN" altLang="en-US" sz="3600" dirty="0">
              <a:latin typeface="汉语拼音" panose="020B0604020202020204" pitchFamily="34" charset="0"/>
              <a:cs typeface="汉语拼音" panose="020B0604020202020204" pitchFamily="34" charset="0"/>
            </a:endParaRPr>
          </a:p>
        </p:txBody>
      </p:sp>
      <p:sp>
        <p:nvSpPr>
          <p:cNvPr id="21" name="TextBox 20"/>
          <p:cNvSpPr txBox="1"/>
          <p:nvPr/>
        </p:nvSpPr>
        <p:spPr>
          <a:xfrm>
            <a:off x="6255873" y="2933531"/>
            <a:ext cx="1500198" cy="646331"/>
          </a:xfrm>
          <a:prstGeom prst="rect">
            <a:avLst/>
          </a:prstGeom>
          <a:noFill/>
        </p:spPr>
        <p:txBody>
          <a:bodyPr wrap="square" rtlCol="0">
            <a:spAutoFit/>
          </a:bodyPr>
          <a:lstStyle/>
          <a:p>
            <a:r>
              <a:rPr lang="en-US" altLang="zh-CN" sz="3600" dirty="0" err="1" smtClean="0">
                <a:latin typeface="汉语拼音" panose="020B0604020202020204" pitchFamily="34" charset="0"/>
                <a:cs typeface="汉语拼音" panose="020B0604020202020204" pitchFamily="34" charset="0"/>
              </a:rPr>
              <a:t>qiān</a:t>
            </a:r>
            <a:endParaRPr lang="zh-CN" altLang="en-US" sz="3600" dirty="0">
              <a:latin typeface="汉语拼音" panose="020B0604020202020204" pitchFamily="34" charset="0"/>
              <a:cs typeface="汉语拼音" panose="020B0604020202020204" pitchFamily="34" charset="0"/>
            </a:endParaRPr>
          </a:p>
        </p:txBody>
      </p:sp>
      <p:sp>
        <p:nvSpPr>
          <p:cNvPr id="8" name="TextBox 15"/>
          <p:cNvSpPr txBox="1"/>
          <p:nvPr/>
        </p:nvSpPr>
        <p:spPr>
          <a:xfrm>
            <a:off x="793675" y="1925419"/>
            <a:ext cx="8674869" cy="646331"/>
          </a:xfrm>
          <a:prstGeom prst="rect">
            <a:avLst/>
          </a:prstGeom>
          <a:noFill/>
        </p:spPr>
        <p:txBody>
          <a:bodyPr wrap="square" rtlCol="0">
            <a:spAutoFit/>
          </a:bodyPr>
          <a:lstStyle/>
          <a:p>
            <a:r>
              <a:rPr lang="zh-CN" altLang="en-US" sz="3600" dirty="0" smtClean="0">
                <a:latin typeface="宋体" panose="02010600030101010101" pitchFamily="2" charset="-122"/>
                <a:ea typeface="宋体" panose="02010600030101010101" pitchFamily="2" charset="-122"/>
              </a:rPr>
              <a:t>彭   拟   谋   瑞   损   锻   炼</a:t>
            </a:r>
            <a:endParaRPr lang="zh-CN" altLang="en-US" sz="3600" dirty="0">
              <a:latin typeface="宋体" panose="02010600030101010101" pitchFamily="2" charset="-122"/>
              <a:ea typeface="宋体" panose="02010600030101010101" pitchFamily="2" charset="-122"/>
            </a:endParaRPr>
          </a:p>
        </p:txBody>
      </p:sp>
      <p:sp>
        <p:nvSpPr>
          <p:cNvPr id="10" name="TextBox 17"/>
          <p:cNvSpPr txBox="1"/>
          <p:nvPr/>
        </p:nvSpPr>
        <p:spPr>
          <a:xfrm>
            <a:off x="607368" y="1352672"/>
            <a:ext cx="1357322" cy="646331"/>
          </a:xfrm>
          <a:prstGeom prst="rect">
            <a:avLst/>
          </a:prstGeom>
          <a:noFill/>
        </p:spPr>
        <p:txBody>
          <a:bodyPr wrap="square" rtlCol="0">
            <a:spAutoFit/>
          </a:bodyPr>
          <a:lstStyle/>
          <a:p>
            <a:r>
              <a:rPr lang="en-US" altLang="zh-CN" sz="3600" dirty="0" err="1" smtClean="0">
                <a:latin typeface="汉语拼音" panose="020B0604020202020204" pitchFamily="34" charset="0"/>
                <a:cs typeface="汉语拼音" panose="020B0604020202020204" pitchFamily="34" charset="0"/>
              </a:rPr>
              <a:t>péng</a:t>
            </a:r>
            <a:endParaRPr lang="zh-CN" altLang="en-US" sz="3600" dirty="0">
              <a:latin typeface="汉语拼音" panose="020B0604020202020204" pitchFamily="34" charset="0"/>
              <a:cs typeface="汉语拼音" panose="020B0604020202020204" pitchFamily="34" charset="0"/>
            </a:endParaRPr>
          </a:p>
        </p:txBody>
      </p:sp>
      <p:sp>
        <p:nvSpPr>
          <p:cNvPr id="11" name="TextBox 18"/>
          <p:cNvSpPr txBox="1"/>
          <p:nvPr/>
        </p:nvSpPr>
        <p:spPr>
          <a:xfrm>
            <a:off x="2036698" y="1352672"/>
            <a:ext cx="857256" cy="646331"/>
          </a:xfrm>
          <a:prstGeom prst="rect">
            <a:avLst/>
          </a:prstGeom>
          <a:noFill/>
        </p:spPr>
        <p:txBody>
          <a:bodyPr wrap="square" rtlCol="0">
            <a:spAutoFit/>
          </a:bodyPr>
          <a:lstStyle/>
          <a:p>
            <a:r>
              <a:rPr lang="en-US" altLang="zh-CN" sz="3600" dirty="0" err="1" smtClean="0">
                <a:latin typeface="汉语拼音" panose="020B0604020202020204" pitchFamily="34" charset="0"/>
                <a:cs typeface="汉语拼音" panose="020B0604020202020204" pitchFamily="34" charset="0"/>
              </a:rPr>
              <a:t>nǐ</a:t>
            </a:r>
            <a:endParaRPr lang="zh-CN" altLang="en-US" sz="3600" dirty="0">
              <a:latin typeface="汉语拼音" panose="020B0604020202020204" pitchFamily="34" charset="0"/>
              <a:cs typeface="汉语拼音" panose="020B0604020202020204" pitchFamily="34" charset="0"/>
            </a:endParaRPr>
          </a:p>
        </p:txBody>
      </p:sp>
      <p:sp>
        <p:nvSpPr>
          <p:cNvPr id="12" name="TextBox 19"/>
          <p:cNvSpPr txBox="1"/>
          <p:nvPr/>
        </p:nvSpPr>
        <p:spPr>
          <a:xfrm>
            <a:off x="4224868" y="1379389"/>
            <a:ext cx="836166" cy="646331"/>
          </a:xfrm>
          <a:prstGeom prst="rect">
            <a:avLst/>
          </a:prstGeom>
          <a:noFill/>
        </p:spPr>
        <p:txBody>
          <a:bodyPr wrap="square" rtlCol="0">
            <a:spAutoFit/>
          </a:bodyPr>
          <a:lstStyle/>
          <a:p>
            <a:r>
              <a:rPr lang="en-US" altLang="zh-CN" sz="3600" dirty="0" err="1" smtClean="0">
                <a:latin typeface="汉语拼音" panose="020B0604020202020204" pitchFamily="34" charset="0"/>
                <a:cs typeface="汉语拼音" panose="020B0604020202020204" pitchFamily="34" charset="0"/>
              </a:rPr>
              <a:t>ruì</a:t>
            </a:r>
            <a:endParaRPr lang="zh-CN" altLang="en-US" sz="3600" dirty="0">
              <a:latin typeface="汉语拼音" panose="020B0604020202020204" pitchFamily="34" charset="0"/>
              <a:cs typeface="汉语拼音" panose="020B0604020202020204" pitchFamily="34" charset="0"/>
            </a:endParaRPr>
          </a:p>
        </p:txBody>
      </p:sp>
      <p:sp>
        <p:nvSpPr>
          <p:cNvPr id="13" name="TextBox 20"/>
          <p:cNvSpPr txBox="1"/>
          <p:nvPr/>
        </p:nvSpPr>
        <p:spPr>
          <a:xfrm>
            <a:off x="6285170" y="1379389"/>
            <a:ext cx="1500198" cy="646331"/>
          </a:xfrm>
          <a:prstGeom prst="rect">
            <a:avLst/>
          </a:prstGeom>
          <a:noFill/>
        </p:spPr>
        <p:txBody>
          <a:bodyPr wrap="square" rtlCol="0">
            <a:spAutoFit/>
          </a:bodyPr>
          <a:lstStyle/>
          <a:p>
            <a:r>
              <a:rPr lang="en-US" altLang="zh-CN" sz="3600" dirty="0" err="1" smtClean="0">
                <a:latin typeface="汉语拼音" panose="020B0604020202020204" pitchFamily="34" charset="0"/>
                <a:cs typeface="汉语拼音" panose="020B0604020202020204" pitchFamily="34" charset="0"/>
              </a:rPr>
              <a:t>duàn</a:t>
            </a:r>
            <a:endParaRPr lang="zh-CN" altLang="en-US" sz="3600" dirty="0">
              <a:latin typeface="汉语拼音" panose="020B0604020202020204" pitchFamily="34" charset="0"/>
              <a:cs typeface="汉语拼音" panose="020B0604020202020204" pitchFamily="34" charset="0"/>
            </a:endParaRPr>
          </a:p>
        </p:txBody>
      </p:sp>
      <p:sp>
        <p:nvSpPr>
          <p:cNvPr id="14" name="TextBox 21"/>
          <p:cNvSpPr txBox="1"/>
          <p:nvPr/>
        </p:nvSpPr>
        <p:spPr>
          <a:xfrm>
            <a:off x="7642492" y="1379389"/>
            <a:ext cx="1071570" cy="646331"/>
          </a:xfrm>
          <a:prstGeom prst="rect">
            <a:avLst/>
          </a:prstGeom>
          <a:noFill/>
        </p:spPr>
        <p:txBody>
          <a:bodyPr wrap="square" rtlCol="0">
            <a:spAutoFit/>
          </a:bodyPr>
          <a:lstStyle/>
          <a:p>
            <a:r>
              <a:rPr lang="en-US" altLang="zh-CN" sz="3600" dirty="0" err="1" smtClean="0">
                <a:latin typeface="汉语拼音" panose="020B0604020202020204" pitchFamily="34" charset="0"/>
                <a:cs typeface="汉语拼音" panose="020B0604020202020204" pitchFamily="34" charset="0"/>
              </a:rPr>
              <a:t>liàn</a:t>
            </a:r>
            <a:endParaRPr lang="zh-CN" altLang="en-US" sz="3600" dirty="0">
              <a:latin typeface="汉语拼音" panose="020B0604020202020204" pitchFamily="34" charset="0"/>
              <a:cs typeface="汉语拼音" panose="020B0604020202020204" pitchFamily="34" charset="0"/>
            </a:endParaRPr>
          </a:p>
        </p:txBody>
      </p:sp>
      <p:sp>
        <p:nvSpPr>
          <p:cNvPr id="15" name="TextBox 22"/>
          <p:cNvSpPr txBox="1"/>
          <p:nvPr/>
        </p:nvSpPr>
        <p:spPr>
          <a:xfrm>
            <a:off x="611560" y="2933531"/>
            <a:ext cx="1500198" cy="646331"/>
          </a:xfrm>
          <a:prstGeom prst="rect">
            <a:avLst/>
          </a:prstGeom>
          <a:noFill/>
        </p:spPr>
        <p:txBody>
          <a:bodyPr wrap="square" rtlCol="0">
            <a:spAutoFit/>
          </a:bodyPr>
          <a:lstStyle/>
          <a:p>
            <a:r>
              <a:rPr lang="en-US" altLang="zh-CN" sz="3600" dirty="0" err="1" smtClean="0">
                <a:latin typeface="汉语拼音" panose="020B0604020202020204" pitchFamily="34" charset="0"/>
                <a:cs typeface="汉语拼音" panose="020B0604020202020204" pitchFamily="34" charset="0"/>
              </a:rPr>
              <a:t>juàn</a:t>
            </a:r>
            <a:endParaRPr lang="zh-CN" altLang="en-US" sz="3600" dirty="0">
              <a:latin typeface="汉语拼音" panose="020B0604020202020204" pitchFamily="34" charset="0"/>
              <a:cs typeface="汉语拼音" panose="020B0604020202020204" pitchFamily="34" charset="0"/>
            </a:endParaRPr>
          </a:p>
        </p:txBody>
      </p:sp>
      <p:sp>
        <p:nvSpPr>
          <p:cNvPr id="17" name="TextBox 19"/>
          <p:cNvSpPr txBox="1"/>
          <p:nvPr/>
        </p:nvSpPr>
        <p:spPr>
          <a:xfrm>
            <a:off x="2972802" y="1329239"/>
            <a:ext cx="1163572" cy="646331"/>
          </a:xfrm>
          <a:prstGeom prst="rect">
            <a:avLst/>
          </a:prstGeom>
          <a:noFill/>
        </p:spPr>
        <p:txBody>
          <a:bodyPr wrap="square" rtlCol="0">
            <a:spAutoFit/>
          </a:bodyPr>
          <a:lstStyle/>
          <a:p>
            <a:r>
              <a:rPr lang="en-US" altLang="zh-CN" sz="3600" dirty="0" err="1" smtClean="0">
                <a:latin typeface="汉语拼音" panose="020B0604020202020204" pitchFamily="34" charset="0"/>
                <a:cs typeface="汉语拼音" panose="020B0604020202020204" pitchFamily="34" charset="0"/>
              </a:rPr>
              <a:t>móu</a:t>
            </a:r>
            <a:endParaRPr lang="zh-CN" altLang="en-US" sz="3600" dirty="0">
              <a:latin typeface="汉语拼音" panose="020B0604020202020204" pitchFamily="34" charset="0"/>
              <a:cs typeface="汉语拼音" panose="020B0604020202020204" pitchFamily="34" charset="0"/>
            </a:endParaRPr>
          </a:p>
        </p:txBody>
      </p:sp>
      <p:sp>
        <p:nvSpPr>
          <p:cNvPr id="22" name="TextBox 19"/>
          <p:cNvSpPr txBox="1"/>
          <p:nvPr/>
        </p:nvSpPr>
        <p:spPr>
          <a:xfrm>
            <a:off x="5260863" y="1296040"/>
            <a:ext cx="952299" cy="646331"/>
          </a:xfrm>
          <a:prstGeom prst="rect">
            <a:avLst/>
          </a:prstGeom>
          <a:noFill/>
        </p:spPr>
        <p:txBody>
          <a:bodyPr wrap="square" rtlCol="0">
            <a:spAutoFit/>
          </a:bodyPr>
          <a:lstStyle/>
          <a:p>
            <a:r>
              <a:rPr lang="en-US" altLang="zh-CN" sz="3600" dirty="0" err="1" smtClean="0">
                <a:latin typeface="汉语拼音" panose="020B0604020202020204" pitchFamily="34" charset="0"/>
                <a:cs typeface="汉语拼音" panose="020B0604020202020204" pitchFamily="34" charset="0"/>
              </a:rPr>
              <a:t>sǔn</a:t>
            </a:r>
            <a:endParaRPr lang="zh-CN" altLang="en-US" sz="3600" dirty="0">
              <a:latin typeface="汉语拼音" panose="020B0604020202020204" pitchFamily="34" charset="0"/>
              <a:cs typeface="汉语拼音" panose="020B0604020202020204" pitchFamily="34" charset="0"/>
            </a:endParaRPr>
          </a:p>
        </p:txBody>
      </p:sp>
      <p:sp>
        <p:nvSpPr>
          <p:cNvPr id="23" name="TextBox 20"/>
          <p:cNvSpPr txBox="1"/>
          <p:nvPr/>
        </p:nvSpPr>
        <p:spPr>
          <a:xfrm>
            <a:off x="5079569" y="2933531"/>
            <a:ext cx="1500198" cy="646331"/>
          </a:xfrm>
          <a:prstGeom prst="rect">
            <a:avLst/>
          </a:prstGeom>
          <a:noFill/>
        </p:spPr>
        <p:txBody>
          <a:bodyPr wrap="square" rtlCol="0">
            <a:spAutoFit/>
          </a:bodyPr>
          <a:lstStyle/>
          <a:p>
            <a:r>
              <a:rPr lang="en-US" altLang="zh-CN" sz="3600" dirty="0" err="1" smtClean="0">
                <a:latin typeface="汉语拼音" panose="020B0604020202020204" pitchFamily="34" charset="0"/>
                <a:cs typeface="汉语拼音" panose="020B0604020202020204" pitchFamily="34" charset="0"/>
              </a:rPr>
              <a:t>zūn</a:t>
            </a:r>
            <a:endParaRPr lang="zh-CN" altLang="en-US" sz="3600" dirty="0">
              <a:latin typeface="汉语拼音" panose="020B0604020202020204" pitchFamily="34" charset="0"/>
              <a:cs typeface="汉语拼音" panose="020B0604020202020204" pitchFamily="34" charset="0"/>
            </a:endParaRPr>
          </a:p>
        </p:txBody>
      </p:sp>
      <p:sp>
        <p:nvSpPr>
          <p:cNvPr id="24" name="TextBox 20"/>
          <p:cNvSpPr txBox="1"/>
          <p:nvPr/>
        </p:nvSpPr>
        <p:spPr>
          <a:xfrm>
            <a:off x="7478869" y="2933531"/>
            <a:ext cx="853266" cy="646331"/>
          </a:xfrm>
          <a:prstGeom prst="rect">
            <a:avLst/>
          </a:prstGeom>
          <a:noFill/>
        </p:spPr>
        <p:txBody>
          <a:bodyPr wrap="square" rtlCol="0">
            <a:spAutoFit/>
          </a:bodyPr>
          <a:lstStyle/>
          <a:p>
            <a:r>
              <a:rPr lang="en-US" altLang="zh-CN" sz="3600" dirty="0" err="1" smtClean="0">
                <a:latin typeface="汉语拼音" panose="020B0604020202020204" pitchFamily="34" charset="0"/>
                <a:cs typeface="汉语拼音" panose="020B0604020202020204" pitchFamily="34" charset="0"/>
              </a:rPr>
              <a:t>gé</a:t>
            </a:r>
            <a:endParaRPr lang="zh-CN" altLang="en-US" sz="3600" dirty="0">
              <a:latin typeface="汉语拼音" panose="020B0604020202020204" pitchFamily="34" charset="0"/>
              <a:cs typeface="汉语拼音" panose="020B0604020202020204" pitchFamily="34" charset="0"/>
            </a:endParaRPr>
          </a:p>
        </p:txBody>
      </p:sp>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blinds(horizontal)">
                                      <p:cBhvr>
                                        <p:cTn id="7" dur="500"/>
                                        <p:tgtEl>
                                          <p:spTgt spid="10"/>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blinds(horizontal)">
                                      <p:cBhvr>
                                        <p:cTn id="12" dur="500"/>
                                        <p:tgtEl>
                                          <p:spTgt spid="11"/>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17"/>
                                        </p:tgtEl>
                                        <p:attrNameLst>
                                          <p:attrName>style.visibility</p:attrName>
                                        </p:attrNameLst>
                                      </p:cBhvr>
                                      <p:to>
                                        <p:strVal val="visible"/>
                                      </p:to>
                                    </p:set>
                                    <p:animEffect transition="in" filter="blinds(horizontal)">
                                      <p:cBhvr>
                                        <p:cTn id="17" dur="500"/>
                                        <p:tgtEl>
                                          <p:spTgt spid="17"/>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12"/>
                                        </p:tgtEl>
                                        <p:attrNameLst>
                                          <p:attrName>style.visibility</p:attrName>
                                        </p:attrNameLst>
                                      </p:cBhvr>
                                      <p:to>
                                        <p:strVal val="visible"/>
                                      </p:to>
                                    </p:set>
                                    <p:animEffect transition="in" filter="blinds(horizontal)">
                                      <p:cBhvr>
                                        <p:cTn id="22" dur="500"/>
                                        <p:tgtEl>
                                          <p:spTgt spid="12"/>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grpId="0" nodeType="clickEffect">
                                  <p:stCondLst>
                                    <p:cond delay="0"/>
                                  </p:stCondLst>
                                  <p:childTnLst>
                                    <p:set>
                                      <p:cBhvr>
                                        <p:cTn id="26" dur="1" fill="hold">
                                          <p:stCondLst>
                                            <p:cond delay="0"/>
                                          </p:stCondLst>
                                        </p:cTn>
                                        <p:tgtEl>
                                          <p:spTgt spid="22"/>
                                        </p:tgtEl>
                                        <p:attrNameLst>
                                          <p:attrName>style.visibility</p:attrName>
                                        </p:attrNameLst>
                                      </p:cBhvr>
                                      <p:to>
                                        <p:strVal val="visible"/>
                                      </p:to>
                                    </p:set>
                                    <p:animEffect transition="in" filter="blinds(horizontal)">
                                      <p:cBhvr>
                                        <p:cTn id="27" dur="500"/>
                                        <p:tgtEl>
                                          <p:spTgt spid="22"/>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grpId="0" nodeType="clickEffect">
                                  <p:stCondLst>
                                    <p:cond delay="0"/>
                                  </p:stCondLst>
                                  <p:childTnLst>
                                    <p:set>
                                      <p:cBhvr>
                                        <p:cTn id="31" dur="1" fill="hold">
                                          <p:stCondLst>
                                            <p:cond delay="0"/>
                                          </p:stCondLst>
                                        </p:cTn>
                                        <p:tgtEl>
                                          <p:spTgt spid="13"/>
                                        </p:tgtEl>
                                        <p:attrNameLst>
                                          <p:attrName>style.visibility</p:attrName>
                                        </p:attrNameLst>
                                      </p:cBhvr>
                                      <p:to>
                                        <p:strVal val="visible"/>
                                      </p:to>
                                    </p:set>
                                    <p:animEffect transition="in" filter="blinds(horizontal)">
                                      <p:cBhvr>
                                        <p:cTn id="32" dur="500"/>
                                        <p:tgtEl>
                                          <p:spTgt spid="13"/>
                                        </p:tgtEl>
                                      </p:cBhvr>
                                    </p:animEffect>
                                  </p:childTnLst>
                                </p:cTn>
                              </p:par>
                            </p:childTnLst>
                          </p:cTn>
                        </p:par>
                      </p:childTnLst>
                    </p:cTn>
                  </p:par>
                  <p:par>
                    <p:cTn id="33" fill="hold">
                      <p:stCondLst>
                        <p:cond delay="indefinite"/>
                      </p:stCondLst>
                      <p:childTnLst>
                        <p:par>
                          <p:cTn id="34" fill="hold">
                            <p:stCondLst>
                              <p:cond delay="0"/>
                            </p:stCondLst>
                            <p:childTnLst>
                              <p:par>
                                <p:cTn id="35" presetID="3" presetClass="entr" presetSubtype="10" fill="hold" grpId="0" nodeType="clickEffect">
                                  <p:stCondLst>
                                    <p:cond delay="0"/>
                                  </p:stCondLst>
                                  <p:childTnLst>
                                    <p:set>
                                      <p:cBhvr>
                                        <p:cTn id="36" dur="1" fill="hold">
                                          <p:stCondLst>
                                            <p:cond delay="0"/>
                                          </p:stCondLst>
                                        </p:cTn>
                                        <p:tgtEl>
                                          <p:spTgt spid="14"/>
                                        </p:tgtEl>
                                        <p:attrNameLst>
                                          <p:attrName>style.visibility</p:attrName>
                                        </p:attrNameLst>
                                      </p:cBhvr>
                                      <p:to>
                                        <p:strVal val="visible"/>
                                      </p:to>
                                    </p:set>
                                    <p:animEffect transition="in" filter="blinds(horizontal)">
                                      <p:cBhvr>
                                        <p:cTn id="37" dur="500"/>
                                        <p:tgtEl>
                                          <p:spTgt spid="14"/>
                                        </p:tgtEl>
                                      </p:cBhvr>
                                    </p:animEffect>
                                  </p:childTnLst>
                                </p:cTn>
                              </p:par>
                            </p:childTnLst>
                          </p:cTn>
                        </p:par>
                      </p:childTnLst>
                    </p:cTn>
                  </p:par>
                  <p:par>
                    <p:cTn id="38" fill="hold">
                      <p:stCondLst>
                        <p:cond delay="indefinite"/>
                      </p:stCondLst>
                      <p:childTnLst>
                        <p:par>
                          <p:cTn id="39" fill="hold">
                            <p:stCondLst>
                              <p:cond delay="0"/>
                            </p:stCondLst>
                            <p:childTnLst>
                              <p:par>
                                <p:cTn id="40" presetID="3" presetClass="entr" presetSubtype="10" fill="hold" grpId="0" nodeType="clickEffect">
                                  <p:stCondLst>
                                    <p:cond delay="0"/>
                                  </p:stCondLst>
                                  <p:childTnLst>
                                    <p:set>
                                      <p:cBhvr>
                                        <p:cTn id="41" dur="1" fill="hold">
                                          <p:stCondLst>
                                            <p:cond delay="0"/>
                                          </p:stCondLst>
                                        </p:cTn>
                                        <p:tgtEl>
                                          <p:spTgt spid="15"/>
                                        </p:tgtEl>
                                        <p:attrNameLst>
                                          <p:attrName>style.visibility</p:attrName>
                                        </p:attrNameLst>
                                      </p:cBhvr>
                                      <p:to>
                                        <p:strVal val="visible"/>
                                      </p:to>
                                    </p:set>
                                    <p:animEffect transition="in" filter="blinds(horizontal)">
                                      <p:cBhvr>
                                        <p:cTn id="42" dur="500"/>
                                        <p:tgtEl>
                                          <p:spTgt spid="15"/>
                                        </p:tgtEl>
                                      </p:cBhvr>
                                    </p:animEffect>
                                  </p:childTnLst>
                                </p:cTn>
                              </p:par>
                            </p:childTnLst>
                          </p:cTn>
                        </p:par>
                      </p:childTnLst>
                    </p:cTn>
                  </p:par>
                  <p:par>
                    <p:cTn id="43" fill="hold">
                      <p:stCondLst>
                        <p:cond delay="indefinite"/>
                      </p:stCondLst>
                      <p:childTnLst>
                        <p:par>
                          <p:cTn id="44" fill="hold">
                            <p:stCondLst>
                              <p:cond delay="0"/>
                            </p:stCondLst>
                            <p:childTnLst>
                              <p:par>
                                <p:cTn id="45" presetID="3" presetClass="entr" presetSubtype="10" fill="hold" grpId="0" nodeType="clickEffect">
                                  <p:stCondLst>
                                    <p:cond delay="0"/>
                                  </p:stCondLst>
                                  <p:childTnLst>
                                    <p:set>
                                      <p:cBhvr>
                                        <p:cTn id="46" dur="1" fill="hold">
                                          <p:stCondLst>
                                            <p:cond delay="0"/>
                                          </p:stCondLst>
                                        </p:cTn>
                                        <p:tgtEl>
                                          <p:spTgt spid="18"/>
                                        </p:tgtEl>
                                        <p:attrNameLst>
                                          <p:attrName>style.visibility</p:attrName>
                                        </p:attrNameLst>
                                      </p:cBhvr>
                                      <p:to>
                                        <p:strVal val="visible"/>
                                      </p:to>
                                    </p:set>
                                    <p:animEffect transition="in" filter="blinds(horizontal)">
                                      <p:cBhvr>
                                        <p:cTn id="47" dur="500"/>
                                        <p:tgtEl>
                                          <p:spTgt spid="18"/>
                                        </p:tgtEl>
                                      </p:cBhvr>
                                    </p:animEffect>
                                  </p:childTnLst>
                                </p:cTn>
                              </p:par>
                            </p:childTnLst>
                          </p:cTn>
                        </p:par>
                      </p:childTnLst>
                    </p:cTn>
                  </p:par>
                  <p:par>
                    <p:cTn id="48" fill="hold">
                      <p:stCondLst>
                        <p:cond delay="indefinite"/>
                      </p:stCondLst>
                      <p:childTnLst>
                        <p:par>
                          <p:cTn id="49" fill="hold">
                            <p:stCondLst>
                              <p:cond delay="0"/>
                            </p:stCondLst>
                            <p:childTnLst>
                              <p:par>
                                <p:cTn id="50" presetID="3" presetClass="entr" presetSubtype="10" fill="hold" grpId="0" nodeType="clickEffect">
                                  <p:stCondLst>
                                    <p:cond delay="0"/>
                                  </p:stCondLst>
                                  <p:childTnLst>
                                    <p:set>
                                      <p:cBhvr>
                                        <p:cTn id="51" dur="1" fill="hold">
                                          <p:stCondLst>
                                            <p:cond delay="0"/>
                                          </p:stCondLst>
                                        </p:cTn>
                                        <p:tgtEl>
                                          <p:spTgt spid="19"/>
                                        </p:tgtEl>
                                        <p:attrNameLst>
                                          <p:attrName>style.visibility</p:attrName>
                                        </p:attrNameLst>
                                      </p:cBhvr>
                                      <p:to>
                                        <p:strVal val="visible"/>
                                      </p:to>
                                    </p:set>
                                    <p:animEffect transition="in" filter="blinds(horizontal)">
                                      <p:cBhvr>
                                        <p:cTn id="52" dur="500"/>
                                        <p:tgtEl>
                                          <p:spTgt spid="19"/>
                                        </p:tgtEl>
                                      </p:cBhvr>
                                    </p:animEffect>
                                  </p:childTnLst>
                                </p:cTn>
                              </p:par>
                            </p:childTnLst>
                          </p:cTn>
                        </p:par>
                      </p:childTnLst>
                    </p:cTn>
                  </p:par>
                  <p:par>
                    <p:cTn id="53" fill="hold">
                      <p:stCondLst>
                        <p:cond delay="indefinite"/>
                      </p:stCondLst>
                      <p:childTnLst>
                        <p:par>
                          <p:cTn id="54" fill="hold">
                            <p:stCondLst>
                              <p:cond delay="0"/>
                            </p:stCondLst>
                            <p:childTnLst>
                              <p:par>
                                <p:cTn id="55" presetID="3" presetClass="entr" presetSubtype="10" fill="hold" grpId="0" nodeType="clickEffect">
                                  <p:stCondLst>
                                    <p:cond delay="0"/>
                                  </p:stCondLst>
                                  <p:childTnLst>
                                    <p:set>
                                      <p:cBhvr>
                                        <p:cTn id="56" dur="1" fill="hold">
                                          <p:stCondLst>
                                            <p:cond delay="0"/>
                                          </p:stCondLst>
                                        </p:cTn>
                                        <p:tgtEl>
                                          <p:spTgt spid="20"/>
                                        </p:tgtEl>
                                        <p:attrNameLst>
                                          <p:attrName>style.visibility</p:attrName>
                                        </p:attrNameLst>
                                      </p:cBhvr>
                                      <p:to>
                                        <p:strVal val="visible"/>
                                      </p:to>
                                    </p:set>
                                    <p:animEffect transition="in" filter="blinds(horizontal)">
                                      <p:cBhvr>
                                        <p:cTn id="57" dur="500"/>
                                        <p:tgtEl>
                                          <p:spTgt spid="20"/>
                                        </p:tgtEl>
                                      </p:cBhvr>
                                    </p:animEffect>
                                  </p:childTnLst>
                                </p:cTn>
                              </p:par>
                            </p:childTnLst>
                          </p:cTn>
                        </p:par>
                      </p:childTnLst>
                    </p:cTn>
                  </p:par>
                  <p:par>
                    <p:cTn id="58" fill="hold">
                      <p:stCondLst>
                        <p:cond delay="indefinite"/>
                      </p:stCondLst>
                      <p:childTnLst>
                        <p:par>
                          <p:cTn id="59" fill="hold">
                            <p:stCondLst>
                              <p:cond delay="0"/>
                            </p:stCondLst>
                            <p:childTnLst>
                              <p:par>
                                <p:cTn id="60" presetID="3" presetClass="entr" presetSubtype="10" fill="hold" grpId="0" nodeType="clickEffect">
                                  <p:stCondLst>
                                    <p:cond delay="0"/>
                                  </p:stCondLst>
                                  <p:childTnLst>
                                    <p:set>
                                      <p:cBhvr>
                                        <p:cTn id="61" dur="1" fill="hold">
                                          <p:stCondLst>
                                            <p:cond delay="0"/>
                                          </p:stCondLst>
                                        </p:cTn>
                                        <p:tgtEl>
                                          <p:spTgt spid="23"/>
                                        </p:tgtEl>
                                        <p:attrNameLst>
                                          <p:attrName>style.visibility</p:attrName>
                                        </p:attrNameLst>
                                      </p:cBhvr>
                                      <p:to>
                                        <p:strVal val="visible"/>
                                      </p:to>
                                    </p:set>
                                    <p:animEffect transition="in" filter="blinds(horizontal)">
                                      <p:cBhvr>
                                        <p:cTn id="62" dur="500"/>
                                        <p:tgtEl>
                                          <p:spTgt spid="23"/>
                                        </p:tgtEl>
                                      </p:cBhvr>
                                    </p:animEffect>
                                  </p:childTnLst>
                                </p:cTn>
                              </p:par>
                            </p:childTnLst>
                          </p:cTn>
                        </p:par>
                      </p:childTnLst>
                    </p:cTn>
                  </p:par>
                  <p:par>
                    <p:cTn id="63" fill="hold">
                      <p:stCondLst>
                        <p:cond delay="indefinite"/>
                      </p:stCondLst>
                      <p:childTnLst>
                        <p:par>
                          <p:cTn id="64" fill="hold">
                            <p:stCondLst>
                              <p:cond delay="0"/>
                            </p:stCondLst>
                            <p:childTnLst>
                              <p:par>
                                <p:cTn id="65" presetID="3" presetClass="entr" presetSubtype="10" fill="hold" grpId="0" nodeType="clickEffect">
                                  <p:stCondLst>
                                    <p:cond delay="0"/>
                                  </p:stCondLst>
                                  <p:childTnLst>
                                    <p:set>
                                      <p:cBhvr>
                                        <p:cTn id="66" dur="1" fill="hold">
                                          <p:stCondLst>
                                            <p:cond delay="0"/>
                                          </p:stCondLst>
                                        </p:cTn>
                                        <p:tgtEl>
                                          <p:spTgt spid="21"/>
                                        </p:tgtEl>
                                        <p:attrNameLst>
                                          <p:attrName>style.visibility</p:attrName>
                                        </p:attrNameLst>
                                      </p:cBhvr>
                                      <p:to>
                                        <p:strVal val="visible"/>
                                      </p:to>
                                    </p:set>
                                    <p:animEffect transition="in" filter="blinds(horizontal)">
                                      <p:cBhvr>
                                        <p:cTn id="67" dur="500"/>
                                        <p:tgtEl>
                                          <p:spTgt spid="21"/>
                                        </p:tgtEl>
                                      </p:cBhvr>
                                    </p:animEffect>
                                  </p:childTnLst>
                                </p:cTn>
                              </p:par>
                            </p:childTnLst>
                          </p:cTn>
                        </p:par>
                      </p:childTnLst>
                    </p:cTn>
                  </p:par>
                  <p:par>
                    <p:cTn id="68" fill="hold">
                      <p:stCondLst>
                        <p:cond delay="indefinite"/>
                      </p:stCondLst>
                      <p:childTnLst>
                        <p:par>
                          <p:cTn id="69" fill="hold">
                            <p:stCondLst>
                              <p:cond delay="0"/>
                            </p:stCondLst>
                            <p:childTnLst>
                              <p:par>
                                <p:cTn id="70" presetID="3" presetClass="entr" presetSubtype="10" fill="hold" grpId="0" nodeType="clickEffect">
                                  <p:stCondLst>
                                    <p:cond delay="0"/>
                                  </p:stCondLst>
                                  <p:childTnLst>
                                    <p:set>
                                      <p:cBhvr>
                                        <p:cTn id="71" dur="1" fill="hold">
                                          <p:stCondLst>
                                            <p:cond delay="0"/>
                                          </p:stCondLst>
                                        </p:cTn>
                                        <p:tgtEl>
                                          <p:spTgt spid="24"/>
                                        </p:tgtEl>
                                        <p:attrNameLst>
                                          <p:attrName>style.visibility</p:attrName>
                                        </p:attrNameLst>
                                      </p:cBhvr>
                                      <p:to>
                                        <p:strVal val="visible"/>
                                      </p:to>
                                    </p:set>
                                    <p:animEffect transition="in" filter="blinds(horizontal)">
                                      <p:cBhvr>
                                        <p:cTn id="72"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9" grpId="0"/>
      <p:bldP spid="20" grpId="0"/>
      <p:bldP spid="21" grpId="0"/>
      <p:bldP spid="10" grpId="0"/>
      <p:bldP spid="11" grpId="0"/>
      <p:bldP spid="12" grpId="0"/>
      <p:bldP spid="13" grpId="0"/>
      <p:bldP spid="14" grpId="0"/>
      <p:bldP spid="15" grpId="0"/>
      <p:bldP spid="17" grpId="0"/>
      <p:bldP spid="22" grpId="0"/>
      <p:bldP spid="23" grpId="0"/>
      <p:bldP spid="24"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428610"/>
            <a:ext cx="1857388" cy="523220"/>
          </a:xfrm>
          <a:prstGeom prst="rect">
            <a:avLst/>
          </a:prstGeom>
          <a:solidFill>
            <a:schemeClr val="accent2">
              <a:lumMod val="40000"/>
              <a:lumOff val="60000"/>
            </a:schemeClr>
          </a:solidFill>
        </p:spPr>
        <p:txBody>
          <a:bodyPr wrap="square" rtlCol="0">
            <a:spAutoFit/>
          </a:bodyPr>
          <a:lstStyle/>
          <a:p>
            <a:r>
              <a:rPr lang="zh-CN" altLang="en-US" sz="2800" b="1" dirty="0" smtClean="0">
                <a:latin typeface="黑体" panose="02010609060101010101" pitchFamily="49" charset="-122"/>
                <a:ea typeface="黑体" panose="02010609060101010101" pitchFamily="49" charset="-122"/>
              </a:rPr>
              <a:t>理清结构</a:t>
            </a:r>
            <a:endParaRPr lang="zh-CN" altLang="en-US" sz="2800" b="1" dirty="0">
              <a:latin typeface="黑体" panose="02010609060101010101" pitchFamily="49" charset="-122"/>
              <a:ea typeface="黑体" panose="02010609060101010101" pitchFamily="49" charset="-122"/>
            </a:endParaRPr>
          </a:p>
        </p:txBody>
      </p:sp>
      <p:sp>
        <p:nvSpPr>
          <p:cNvPr id="3" name="TextBox 2"/>
          <p:cNvSpPr txBox="1"/>
          <p:nvPr/>
        </p:nvSpPr>
        <p:spPr>
          <a:xfrm>
            <a:off x="500034" y="1071552"/>
            <a:ext cx="7715304" cy="3046988"/>
          </a:xfrm>
          <a:prstGeom prst="rect">
            <a:avLst/>
          </a:prstGeom>
          <a:noFill/>
        </p:spPr>
        <p:txBody>
          <a:bodyPr wrap="square" rtlCol="0">
            <a:spAutoFit/>
          </a:bodyPr>
          <a:lstStyle/>
          <a:p>
            <a:r>
              <a:rPr lang="zh-CN" altLang="en-US" sz="2400" dirty="0" smtClean="0">
                <a:latin typeface="宋体" panose="02010600030101010101" pitchFamily="2" charset="-122"/>
                <a:ea typeface="宋体" panose="02010600030101010101" pitchFamily="2" charset="-122"/>
              </a:rPr>
              <a:t>    全文以毛主席的思想感情变化为线索，先写彭德怀从朝鲜发来的有关毛岸英牺牲的电报内容和毛泽东收到电报后的巨大悲痛；再写当彭司令请示是否将毛岸英的遗体运回国内，但那时，朝鲜方面要求把毛岸英葬在朝鲜，面对这两难的抉择，毛泽东的矛盾心理，最后做出了将爱子葬于朝鲜的艰难、痛楚的决定；最后写毛泽东强忍悲痛，在电报上写下了“青山处处埋忠骨，何须马革裹尸还”的批示</a:t>
            </a:r>
            <a:r>
              <a:rPr lang="en-US" altLang="zh-CN" sz="2400" dirty="0" smtClean="0">
                <a:latin typeface="宋体" panose="02010600030101010101" pitchFamily="2" charset="-122"/>
                <a:ea typeface="宋体" panose="02010600030101010101" pitchFamily="2" charset="-122"/>
              </a:rPr>
              <a:t>.</a:t>
            </a:r>
            <a:endParaRPr lang="zh-CN" altLang="en-US" sz="2400" dirty="0">
              <a:latin typeface="宋体" panose="02010600030101010101" pitchFamily="2" charset="-122"/>
              <a:ea typeface="宋体" panose="02010600030101010101" pitchFamily="2" charset="-122"/>
            </a:endParaRPr>
          </a:p>
        </p:txBody>
      </p:sp>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linds(horizontal)">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跋涉">
  <a:themeElements>
    <a:clrScheme name="跋涉">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跋涉">
      <a:majorFont>
        <a:latin typeface="Franklin Gothic Medium"/>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Franklin Gothic Book"/>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跋涉">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blipFill>
          <a:blip xmlns:r="http://schemas.openxmlformats.org/officeDocument/2006/relationships" r:embed="rId1">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2">
            <a:duotone>
              <a:schemeClr val="phClr">
                <a:shade val="30000"/>
                <a:satMod val="455000"/>
              </a:schemeClr>
              <a:schemeClr val="phClr">
                <a:tint val="95000"/>
                <a:satMod val="120000"/>
              </a:schemeClr>
            </a:duotone>
          </a:blip>
          <a:stretch>
            <a:fillRect/>
          </a:stretch>
        </a:blip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Trek</Template>
  <TotalTime>0</TotalTime>
  <Words>749</Words>
  <Application>Microsoft Office PowerPoint</Application>
  <PresentationFormat>全屏显示(16:9)</PresentationFormat>
  <Paragraphs>75</Paragraphs>
  <Slides>12</Slides>
  <Notes>4</Notes>
  <HiddenSlides>0</HiddenSlides>
  <MMClips>0</MMClips>
  <ScaleCrop>false</ScaleCrop>
  <HeadingPairs>
    <vt:vector size="6" baseType="variant">
      <vt:variant>
        <vt:lpstr>已用的字体</vt:lpstr>
      </vt:variant>
      <vt:variant>
        <vt:i4>11</vt:i4>
      </vt:variant>
      <vt:variant>
        <vt:lpstr>主题</vt:lpstr>
      </vt:variant>
      <vt:variant>
        <vt:i4>1</vt:i4>
      </vt:variant>
      <vt:variant>
        <vt:lpstr>幻灯片标题</vt:lpstr>
      </vt:variant>
      <vt:variant>
        <vt:i4>12</vt:i4>
      </vt:variant>
    </vt:vector>
  </HeadingPairs>
  <TitlesOfParts>
    <vt:vector size="24" baseType="lpstr">
      <vt:lpstr>Arial</vt:lpstr>
      <vt:lpstr>宋体</vt:lpstr>
      <vt:lpstr>隶书</vt:lpstr>
      <vt:lpstr>Franklin Gothic Medium</vt:lpstr>
      <vt:lpstr>Calibri</vt:lpstr>
      <vt:lpstr>Franklin Gothic Book</vt:lpstr>
      <vt:lpstr>黑体</vt:lpstr>
      <vt:lpstr>汉语拼音</vt:lpstr>
      <vt:lpstr>华文楷体</vt:lpstr>
      <vt:lpstr>Wingdings 2</vt:lpstr>
      <vt:lpstr>楷体</vt:lpstr>
      <vt:lpstr>跋涉</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3588.pptx</dc:title>
  <dc:creator/>
  <cp:lastModifiedBy/>
  <cp:revision>100</cp:revision>
  <dcterms:created xsi:type="dcterms:W3CDTF">2017-03-17T02:28:00Z</dcterms:created>
  <dcterms:modified xsi:type="dcterms:W3CDTF">2020-11-09T03:45:03Z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2052-11.1.0.8986</vt:lpwstr>
  </property>
</Properties>
</file>